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1" r:id="rId2"/>
    <p:sldId id="288" r:id="rId3"/>
    <p:sldId id="289" r:id="rId4"/>
    <p:sldId id="290" r:id="rId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57" autoAdjust="0"/>
    <p:restoredTop sz="88929" autoAdjust="0"/>
  </p:normalViewPr>
  <p:slideViewPr>
    <p:cSldViewPr>
      <p:cViewPr varScale="1">
        <p:scale>
          <a:sx n="87" d="100"/>
          <a:sy n="87" d="100"/>
        </p:scale>
        <p:origin x="102" y="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92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2BF35C-BE09-4224-9516-42D258C0FF3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1110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23F0E4F-F4DE-48BF-ADD0-6563829C6E5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54431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951848C-6AFD-4363-AE5D-A383EC8B1288}" type="slidenum">
              <a:rPr lang="fr-FR" altLang="fr-FR" smtClean="0"/>
              <a:pPr>
                <a:spcBef>
                  <a:spcPct val="0"/>
                </a:spcBef>
              </a:pPr>
              <a:t>2</a:t>
            </a:fld>
            <a:endParaRPr lang="fr-FR" altLang="fr-FR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5630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6D93940-0B05-4564-8F8E-8815CA6876D8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64446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BD2A0D-CF6C-437F-A04E-F7EA6D50E53A}" type="slidenum">
              <a:rPr lang="fr-FR" altLang="fr-FR" smtClean="0"/>
              <a:pPr>
                <a:spcBef>
                  <a:spcPct val="0"/>
                </a:spcBef>
              </a:pPr>
              <a:t>4</a:t>
            </a:fld>
            <a:endParaRPr lang="fr-FR" altLang="fr-FR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8431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po de 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238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76D3615-D8DC-C7E2-FFD5-BA726A8BFBF5}"/>
              </a:ext>
            </a:extLst>
          </p:cNvPr>
          <p:cNvSpPr/>
          <p:nvPr userDrawn="1"/>
        </p:nvSpPr>
        <p:spPr>
          <a:xfrm>
            <a:off x="-7061" y="-27384"/>
            <a:ext cx="9144000" cy="983536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" name="Rectangle 11">
            <a:extLst>
              <a:ext uri="{FF2B5EF4-FFF2-40B4-BE49-F238E27FC236}">
                <a16:creationId xmlns:a16="http://schemas.microsoft.com/office/drawing/2014/main" id="{738288D0-0A44-652A-73F0-D8433BF541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86050" y="6551613"/>
            <a:ext cx="3895725" cy="19843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-FR" sz="1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Formation des commissaires sportifs départementaux</a:t>
            </a: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7CA7F2E7-83C1-38E9-2EE8-E681B1C93C6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04025" y="6542088"/>
            <a:ext cx="1905000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988962F-03B9-40D3-81A2-E4C1E5F071EC}" type="slidenum">
              <a:rPr lang="fr-FR" altLang="fr-FR" sz="1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pPr algn="r" eaLnBrk="1" hangingPunct="1">
                <a:defRPr/>
              </a:pPr>
              <a:t>‹N°›</a:t>
            </a:fld>
            <a:endParaRPr lang="fr-FR" altLang="fr-FR" sz="1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" name="Rectangle 18">
            <a:extLst>
              <a:ext uri="{FF2B5EF4-FFF2-40B4-BE49-F238E27FC236}">
                <a16:creationId xmlns:a16="http://schemas.microsoft.com/office/drawing/2014/main" id="{F38C2649-06CB-85FF-C917-9EFAFB020A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24163" y="438150"/>
            <a:ext cx="3616325" cy="277813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spAutoFit/>
          </a:bodyPr>
          <a:lstStyle/>
          <a:p>
            <a:pPr marL="457200" indent="-457200" algn="ctr" eaLnBrk="1" hangingPunct="1">
              <a:defRPr/>
            </a:pPr>
            <a:r>
              <a:rPr lang="fr-FR" sz="1800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Saison 2023 – 2024</a:t>
            </a:r>
          </a:p>
        </p:txBody>
      </p:sp>
      <p:grpSp>
        <p:nvGrpSpPr>
          <p:cNvPr id="33" name="Graphique 5">
            <a:extLst>
              <a:ext uri="{FF2B5EF4-FFF2-40B4-BE49-F238E27FC236}">
                <a16:creationId xmlns:a16="http://schemas.microsoft.com/office/drawing/2014/main" id="{6FDCE77B-CF2D-4F35-02EF-4DC6EEE9C707}"/>
              </a:ext>
            </a:extLst>
          </p:cNvPr>
          <p:cNvGrpSpPr/>
          <p:nvPr userDrawn="1"/>
        </p:nvGrpSpPr>
        <p:grpSpPr>
          <a:xfrm>
            <a:off x="320799" y="283894"/>
            <a:ext cx="804625" cy="413356"/>
            <a:chOff x="7443242" y="1620581"/>
            <a:chExt cx="1782855" cy="686921"/>
          </a:xfrm>
          <a:solidFill>
            <a:schemeClr val="bg1"/>
          </a:solidFill>
        </p:grpSpPr>
        <p:sp>
          <p:nvSpPr>
            <p:cNvPr id="34" name="Forme libre : forme 33">
              <a:extLst>
                <a:ext uri="{FF2B5EF4-FFF2-40B4-BE49-F238E27FC236}">
                  <a16:creationId xmlns:a16="http://schemas.microsoft.com/office/drawing/2014/main" id="{B5CC7FA9-22CC-F23C-3AA0-7C64F551FDAB}"/>
                </a:ext>
              </a:extLst>
            </p:cNvPr>
            <p:cNvSpPr/>
            <p:nvPr/>
          </p:nvSpPr>
          <p:spPr>
            <a:xfrm>
              <a:off x="7937926" y="1718009"/>
              <a:ext cx="164565" cy="218969"/>
            </a:xfrm>
            <a:custGeom>
              <a:avLst/>
              <a:gdLst>
                <a:gd name="connsiteX0" fmla="*/ 61043 w 164565"/>
                <a:gd name="connsiteY0" fmla="*/ 148511 h 218969"/>
                <a:gd name="connsiteX1" fmla="*/ 153907 w 164565"/>
                <a:gd name="connsiteY1" fmla="*/ 148511 h 218969"/>
                <a:gd name="connsiteX2" fmla="*/ 153907 w 164565"/>
                <a:gd name="connsiteY2" fmla="*/ 93663 h 218969"/>
                <a:gd name="connsiteX3" fmla="*/ 61043 w 164565"/>
                <a:gd name="connsiteY3" fmla="*/ 93663 h 218969"/>
                <a:gd name="connsiteX4" fmla="*/ 61043 w 164565"/>
                <a:gd name="connsiteY4" fmla="*/ 57513 h 218969"/>
                <a:gd name="connsiteX5" fmla="*/ 164566 w 164565"/>
                <a:gd name="connsiteY5" fmla="*/ 57513 h 218969"/>
                <a:gd name="connsiteX6" fmla="*/ 164566 w 164565"/>
                <a:gd name="connsiteY6" fmla="*/ 0 h 218969"/>
                <a:gd name="connsiteX7" fmla="*/ 0 w 164565"/>
                <a:gd name="connsiteY7" fmla="*/ 0 h 218969"/>
                <a:gd name="connsiteX8" fmla="*/ 0 w 164565"/>
                <a:gd name="connsiteY8" fmla="*/ 218970 h 218969"/>
                <a:gd name="connsiteX9" fmla="*/ 61043 w 164565"/>
                <a:gd name="connsiteY9" fmla="*/ 218970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565" h="218969">
                  <a:moveTo>
                    <a:pt x="61043" y="148511"/>
                  </a:moveTo>
                  <a:lnTo>
                    <a:pt x="153907" y="148511"/>
                  </a:lnTo>
                  <a:lnTo>
                    <a:pt x="153907" y="93663"/>
                  </a:lnTo>
                  <a:lnTo>
                    <a:pt x="61043" y="93663"/>
                  </a:lnTo>
                  <a:lnTo>
                    <a:pt x="61043" y="57513"/>
                  </a:lnTo>
                  <a:lnTo>
                    <a:pt x="164566" y="57513"/>
                  </a:ln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61043" y="21897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3A452E37-61D2-FEFB-1579-4F2A715C571A}"/>
                </a:ext>
              </a:extLst>
            </p:cNvPr>
            <p:cNvSpPr/>
            <p:nvPr/>
          </p:nvSpPr>
          <p:spPr>
            <a:xfrm>
              <a:off x="9061531" y="1718009"/>
              <a:ext cx="164565" cy="218969"/>
            </a:xfrm>
            <a:custGeom>
              <a:avLst/>
              <a:gdLst>
                <a:gd name="connsiteX0" fmla="*/ 164566 w 164565"/>
                <a:gd name="connsiteY0" fmla="*/ 55514 h 218969"/>
                <a:gd name="connsiteX1" fmla="*/ 164566 w 164565"/>
                <a:gd name="connsiteY1" fmla="*/ 0 h 218969"/>
                <a:gd name="connsiteX2" fmla="*/ 0 w 164565"/>
                <a:gd name="connsiteY2" fmla="*/ 0 h 218969"/>
                <a:gd name="connsiteX3" fmla="*/ 0 w 164565"/>
                <a:gd name="connsiteY3" fmla="*/ 218970 h 218969"/>
                <a:gd name="connsiteX4" fmla="*/ 164566 w 164565"/>
                <a:gd name="connsiteY4" fmla="*/ 218970 h 218969"/>
                <a:gd name="connsiteX5" fmla="*/ 164566 w 164565"/>
                <a:gd name="connsiteY5" fmla="*/ 163789 h 218969"/>
                <a:gd name="connsiteX6" fmla="*/ 61065 w 164565"/>
                <a:gd name="connsiteY6" fmla="*/ 164011 h 218969"/>
                <a:gd name="connsiteX7" fmla="*/ 61065 w 164565"/>
                <a:gd name="connsiteY7" fmla="*/ 135410 h 218969"/>
                <a:gd name="connsiteX8" fmla="*/ 142094 w 164565"/>
                <a:gd name="connsiteY8" fmla="*/ 135410 h 218969"/>
                <a:gd name="connsiteX9" fmla="*/ 142094 w 164565"/>
                <a:gd name="connsiteY9" fmla="*/ 83449 h 218969"/>
                <a:gd name="connsiteX10" fmla="*/ 61065 w 164565"/>
                <a:gd name="connsiteY10" fmla="*/ 83449 h 218969"/>
                <a:gd name="connsiteX11" fmla="*/ 61065 w 164565"/>
                <a:gd name="connsiteY11" fmla="*/ 55514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4565" h="218969">
                  <a:moveTo>
                    <a:pt x="164566" y="55514"/>
                  </a:moveTo>
                  <a:lnTo>
                    <a:pt x="164566" y="0"/>
                  </a:lnTo>
                  <a:lnTo>
                    <a:pt x="0" y="0"/>
                  </a:lnTo>
                  <a:lnTo>
                    <a:pt x="0" y="218970"/>
                  </a:lnTo>
                  <a:lnTo>
                    <a:pt x="164566" y="218970"/>
                  </a:lnTo>
                  <a:lnTo>
                    <a:pt x="164566" y="163789"/>
                  </a:lnTo>
                  <a:lnTo>
                    <a:pt x="61065" y="164011"/>
                  </a:lnTo>
                  <a:lnTo>
                    <a:pt x="61065" y="135410"/>
                  </a:lnTo>
                  <a:lnTo>
                    <a:pt x="142094" y="135410"/>
                  </a:lnTo>
                  <a:lnTo>
                    <a:pt x="142094" y="83449"/>
                  </a:lnTo>
                  <a:lnTo>
                    <a:pt x="61065" y="83449"/>
                  </a:lnTo>
                  <a:lnTo>
                    <a:pt x="61065" y="55514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FA0A2FDE-2648-5470-CCF2-29F6E31EE3D9}"/>
                </a:ext>
              </a:extLst>
            </p:cNvPr>
            <p:cNvSpPr/>
            <p:nvPr/>
          </p:nvSpPr>
          <p:spPr>
            <a:xfrm>
              <a:off x="8587175" y="1718032"/>
              <a:ext cx="208066" cy="218947"/>
            </a:xfrm>
            <a:custGeom>
              <a:avLst/>
              <a:gdLst>
                <a:gd name="connsiteX0" fmla="*/ 61287 w 208066"/>
                <a:gd name="connsiteY0" fmla="*/ 97971 h 218947"/>
                <a:gd name="connsiteX1" fmla="*/ 146824 w 208066"/>
                <a:gd name="connsiteY1" fmla="*/ 218948 h 218947"/>
                <a:gd name="connsiteX2" fmla="*/ 208067 w 208066"/>
                <a:gd name="connsiteY2" fmla="*/ 218948 h 218947"/>
                <a:gd name="connsiteX3" fmla="*/ 208067 w 208066"/>
                <a:gd name="connsiteY3" fmla="*/ 0 h 218947"/>
                <a:gd name="connsiteX4" fmla="*/ 146779 w 208066"/>
                <a:gd name="connsiteY4" fmla="*/ 0 h 218947"/>
                <a:gd name="connsiteX5" fmla="*/ 146779 w 208066"/>
                <a:gd name="connsiteY5" fmla="*/ 121665 h 218947"/>
                <a:gd name="connsiteX6" fmla="*/ 60777 w 208066"/>
                <a:gd name="connsiteY6" fmla="*/ 0 h 218947"/>
                <a:gd name="connsiteX7" fmla="*/ 0 w 208066"/>
                <a:gd name="connsiteY7" fmla="*/ 0 h 218947"/>
                <a:gd name="connsiteX8" fmla="*/ 0 w 208066"/>
                <a:gd name="connsiteY8" fmla="*/ 218948 h 218947"/>
                <a:gd name="connsiteX9" fmla="*/ 61287 w 208066"/>
                <a:gd name="connsiteY9" fmla="*/ 218948 h 21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066" h="218947">
                  <a:moveTo>
                    <a:pt x="61287" y="97971"/>
                  </a:moveTo>
                  <a:lnTo>
                    <a:pt x="146824" y="218948"/>
                  </a:lnTo>
                  <a:lnTo>
                    <a:pt x="208067" y="218948"/>
                  </a:lnTo>
                  <a:lnTo>
                    <a:pt x="208067" y="0"/>
                  </a:lnTo>
                  <a:lnTo>
                    <a:pt x="146779" y="0"/>
                  </a:lnTo>
                  <a:lnTo>
                    <a:pt x="146779" y="121665"/>
                  </a:lnTo>
                  <a:lnTo>
                    <a:pt x="60777" y="0"/>
                  </a:lnTo>
                  <a:lnTo>
                    <a:pt x="0" y="0"/>
                  </a:lnTo>
                  <a:lnTo>
                    <a:pt x="0" y="218948"/>
                  </a:lnTo>
                  <a:lnTo>
                    <a:pt x="61287" y="21894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D3A9755B-1AF6-2513-A532-15C66C8E8273}"/>
                </a:ext>
              </a:extLst>
            </p:cNvPr>
            <p:cNvSpPr/>
            <p:nvPr/>
          </p:nvSpPr>
          <p:spPr>
            <a:xfrm>
              <a:off x="8368249" y="2003907"/>
              <a:ext cx="209310" cy="218969"/>
            </a:xfrm>
            <a:custGeom>
              <a:avLst/>
              <a:gdLst>
                <a:gd name="connsiteX0" fmla="*/ 104011 w 209310"/>
                <a:gd name="connsiteY0" fmla="*/ 0 h 218969"/>
                <a:gd name="connsiteX1" fmla="*/ 0 w 209310"/>
                <a:gd name="connsiteY1" fmla="*/ 0 h 218969"/>
                <a:gd name="connsiteX2" fmla="*/ 0 w 209310"/>
                <a:gd name="connsiteY2" fmla="*/ 218970 h 218969"/>
                <a:gd name="connsiteX3" fmla="*/ 104011 w 209310"/>
                <a:gd name="connsiteY3" fmla="*/ 218970 h 218969"/>
                <a:gd name="connsiteX4" fmla="*/ 209310 w 209310"/>
                <a:gd name="connsiteY4" fmla="*/ 109740 h 218969"/>
                <a:gd name="connsiteX5" fmla="*/ 104011 w 209310"/>
                <a:gd name="connsiteY5" fmla="*/ 0 h 218969"/>
                <a:gd name="connsiteX6" fmla="*/ 100658 w 209310"/>
                <a:gd name="connsiteY6" fmla="*/ 163811 h 218969"/>
                <a:gd name="connsiteX7" fmla="*/ 61065 w 209310"/>
                <a:gd name="connsiteY7" fmla="*/ 164011 h 218969"/>
                <a:gd name="connsiteX8" fmla="*/ 61065 w 209310"/>
                <a:gd name="connsiteY8" fmla="*/ 55536 h 218969"/>
                <a:gd name="connsiteX9" fmla="*/ 100658 w 209310"/>
                <a:gd name="connsiteY9" fmla="*/ 55536 h 218969"/>
                <a:gd name="connsiteX10" fmla="*/ 144692 w 209310"/>
                <a:gd name="connsiteY10" fmla="*/ 111228 h 218969"/>
                <a:gd name="connsiteX11" fmla="*/ 100658 w 209310"/>
                <a:gd name="connsiteY11" fmla="*/ 163811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310" h="218969">
                  <a:moveTo>
                    <a:pt x="104011" y="0"/>
                  </a:moveTo>
                  <a:lnTo>
                    <a:pt x="0" y="0"/>
                  </a:lnTo>
                  <a:lnTo>
                    <a:pt x="0" y="218970"/>
                  </a:lnTo>
                  <a:lnTo>
                    <a:pt x="104011" y="218970"/>
                  </a:lnTo>
                  <a:cubicBezTo>
                    <a:pt x="154729" y="218970"/>
                    <a:pt x="209310" y="184795"/>
                    <a:pt x="209310" y="109740"/>
                  </a:cubicBezTo>
                  <a:cubicBezTo>
                    <a:pt x="209310" y="56891"/>
                    <a:pt x="176357" y="0"/>
                    <a:pt x="104011" y="0"/>
                  </a:cubicBezTo>
                  <a:close/>
                  <a:moveTo>
                    <a:pt x="100658" y="163811"/>
                  </a:moveTo>
                  <a:lnTo>
                    <a:pt x="61065" y="164011"/>
                  </a:lnTo>
                  <a:lnTo>
                    <a:pt x="61065" y="55536"/>
                  </a:lnTo>
                  <a:lnTo>
                    <a:pt x="100658" y="55536"/>
                  </a:lnTo>
                  <a:cubicBezTo>
                    <a:pt x="128238" y="55536"/>
                    <a:pt x="144692" y="76365"/>
                    <a:pt x="144692" y="111228"/>
                  </a:cubicBezTo>
                  <a:cubicBezTo>
                    <a:pt x="144714" y="147534"/>
                    <a:pt x="122597" y="163811"/>
                    <a:pt x="100658" y="163811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orme libre : forme 37">
              <a:extLst>
                <a:ext uri="{FF2B5EF4-FFF2-40B4-BE49-F238E27FC236}">
                  <a16:creationId xmlns:a16="http://schemas.microsoft.com/office/drawing/2014/main" id="{70A68415-A59A-A3F3-0F41-3CC4CAE2E5A9}"/>
                </a:ext>
              </a:extLst>
            </p:cNvPr>
            <p:cNvSpPr/>
            <p:nvPr/>
          </p:nvSpPr>
          <p:spPr>
            <a:xfrm>
              <a:off x="8593947" y="2000465"/>
              <a:ext cx="228717" cy="225853"/>
            </a:xfrm>
            <a:custGeom>
              <a:avLst/>
              <a:gdLst>
                <a:gd name="connsiteX0" fmla="*/ 114337 w 228717"/>
                <a:gd name="connsiteY0" fmla="*/ 0 h 225853"/>
                <a:gd name="connsiteX1" fmla="*/ 0 w 228717"/>
                <a:gd name="connsiteY1" fmla="*/ 112916 h 225853"/>
                <a:gd name="connsiteX2" fmla="*/ 114337 w 228717"/>
                <a:gd name="connsiteY2" fmla="*/ 225854 h 225853"/>
                <a:gd name="connsiteX3" fmla="*/ 228718 w 228717"/>
                <a:gd name="connsiteY3" fmla="*/ 112916 h 225853"/>
                <a:gd name="connsiteX4" fmla="*/ 114337 w 228717"/>
                <a:gd name="connsiteY4" fmla="*/ 0 h 225853"/>
                <a:gd name="connsiteX5" fmla="*/ 114337 w 228717"/>
                <a:gd name="connsiteY5" fmla="*/ 167142 h 225853"/>
                <a:gd name="connsiteX6" fmla="*/ 64552 w 228717"/>
                <a:gd name="connsiteY6" fmla="*/ 112916 h 225853"/>
                <a:gd name="connsiteX7" fmla="*/ 114337 w 228717"/>
                <a:gd name="connsiteY7" fmla="*/ 58712 h 225853"/>
                <a:gd name="connsiteX8" fmla="*/ 164144 w 228717"/>
                <a:gd name="connsiteY8" fmla="*/ 112916 h 225853"/>
                <a:gd name="connsiteX9" fmla="*/ 114337 w 228717"/>
                <a:gd name="connsiteY9" fmla="*/ 167142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717" h="225853">
                  <a:moveTo>
                    <a:pt x="114337" y="0"/>
                  </a:moveTo>
                  <a:cubicBezTo>
                    <a:pt x="49163" y="0"/>
                    <a:pt x="0" y="48542"/>
                    <a:pt x="0" y="112916"/>
                  </a:cubicBezTo>
                  <a:cubicBezTo>
                    <a:pt x="0" y="178356"/>
                    <a:pt x="48075" y="225854"/>
                    <a:pt x="114337" y="225854"/>
                  </a:cubicBezTo>
                  <a:cubicBezTo>
                    <a:pt x="180621" y="225854"/>
                    <a:pt x="228718" y="178356"/>
                    <a:pt x="228718" y="112916"/>
                  </a:cubicBezTo>
                  <a:cubicBezTo>
                    <a:pt x="228718" y="48542"/>
                    <a:pt x="179532" y="0"/>
                    <a:pt x="114337" y="0"/>
                  </a:cubicBezTo>
                  <a:close/>
                  <a:moveTo>
                    <a:pt x="114337" y="167142"/>
                  </a:moveTo>
                  <a:cubicBezTo>
                    <a:pt x="85492" y="167142"/>
                    <a:pt x="64552" y="144337"/>
                    <a:pt x="64552" y="112916"/>
                  </a:cubicBezTo>
                  <a:cubicBezTo>
                    <a:pt x="64552" y="81517"/>
                    <a:pt x="85492" y="58712"/>
                    <a:pt x="114337" y="58712"/>
                  </a:cubicBezTo>
                  <a:cubicBezTo>
                    <a:pt x="143204" y="58712"/>
                    <a:pt x="164144" y="81517"/>
                    <a:pt x="164144" y="112916"/>
                  </a:cubicBezTo>
                  <a:cubicBezTo>
                    <a:pt x="164166" y="144337"/>
                    <a:pt x="143204" y="167142"/>
                    <a:pt x="114337" y="16714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orme libre : forme 38">
              <a:extLst>
                <a:ext uri="{FF2B5EF4-FFF2-40B4-BE49-F238E27FC236}">
                  <a16:creationId xmlns:a16="http://schemas.microsoft.com/office/drawing/2014/main" id="{015372F1-A511-8A45-7801-D555B1350167}"/>
                </a:ext>
              </a:extLst>
            </p:cNvPr>
            <p:cNvSpPr/>
            <p:nvPr/>
          </p:nvSpPr>
          <p:spPr>
            <a:xfrm>
              <a:off x="8131915" y="2003885"/>
              <a:ext cx="206157" cy="222411"/>
            </a:xfrm>
            <a:custGeom>
              <a:avLst/>
              <a:gdLst>
                <a:gd name="connsiteX0" fmla="*/ 144381 w 206157"/>
                <a:gd name="connsiteY0" fmla="*/ 115425 h 222411"/>
                <a:gd name="connsiteX1" fmla="*/ 102612 w 206157"/>
                <a:gd name="connsiteY1" fmla="*/ 164344 h 222411"/>
                <a:gd name="connsiteX2" fmla="*/ 61776 w 206157"/>
                <a:gd name="connsiteY2" fmla="*/ 115425 h 222411"/>
                <a:gd name="connsiteX3" fmla="*/ 61776 w 206157"/>
                <a:gd name="connsiteY3" fmla="*/ 0 h 222411"/>
                <a:gd name="connsiteX4" fmla="*/ 0 w 206157"/>
                <a:gd name="connsiteY4" fmla="*/ 0 h 222411"/>
                <a:gd name="connsiteX5" fmla="*/ 0 w 206157"/>
                <a:gd name="connsiteY5" fmla="*/ 119600 h 222411"/>
                <a:gd name="connsiteX6" fmla="*/ 102834 w 206157"/>
                <a:gd name="connsiteY6" fmla="*/ 222412 h 222411"/>
                <a:gd name="connsiteX7" fmla="*/ 206157 w 206157"/>
                <a:gd name="connsiteY7" fmla="*/ 119600 h 222411"/>
                <a:gd name="connsiteX8" fmla="*/ 206157 w 206157"/>
                <a:gd name="connsiteY8" fmla="*/ 0 h 222411"/>
                <a:gd name="connsiteX9" fmla="*/ 144381 w 206157"/>
                <a:gd name="connsiteY9" fmla="*/ 0 h 222411"/>
                <a:gd name="connsiteX10" fmla="*/ 144381 w 206157"/>
                <a:gd name="connsiteY10" fmla="*/ 115425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157" h="222411">
                  <a:moveTo>
                    <a:pt x="144381" y="115425"/>
                  </a:moveTo>
                  <a:cubicBezTo>
                    <a:pt x="144381" y="137742"/>
                    <a:pt x="137142" y="164344"/>
                    <a:pt x="102612" y="164344"/>
                  </a:cubicBezTo>
                  <a:cubicBezTo>
                    <a:pt x="68860" y="164344"/>
                    <a:pt x="61776" y="137742"/>
                    <a:pt x="61776" y="115425"/>
                  </a:cubicBezTo>
                  <a:lnTo>
                    <a:pt x="61776" y="0"/>
                  </a:lnTo>
                  <a:lnTo>
                    <a:pt x="0" y="0"/>
                  </a:lnTo>
                  <a:lnTo>
                    <a:pt x="0" y="119600"/>
                  </a:lnTo>
                  <a:cubicBezTo>
                    <a:pt x="0" y="167031"/>
                    <a:pt x="26935" y="222412"/>
                    <a:pt x="102834" y="222412"/>
                  </a:cubicBezTo>
                  <a:cubicBezTo>
                    <a:pt x="165610" y="222412"/>
                    <a:pt x="206157" y="182064"/>
                    <a:pt x="206157" y="119600"/>
                  </a:cubicBezTo>
                  <a:lnTo>
                    <a:pt x="206157" y="0"/>
                  </a:lnTo>
                  <a:lnTo>
                    <a:pt x="144381" y="0"/>
                  </a:lnTo>
                  <a:lnTo>
                    <a:pt x="144381" y="11542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orme libre : forme 39">
              <a:extLst>
                <a:ext uri="{FF2B5EF4-FFF2-40B4-BE49-F238E27FC236}">
                  <a16:creationId xmlns:a16="http://schemas.microsoft.com/office/drawing/2014/main" id="{AE3037EE-18D1-96F0-E9D3-E058100289AB}"/>
                </a:ext>
              </a:extLst>
            </p:cNvPr>
            <p:cNvSpPr/>
            <p:nvPr/>
          </p:nvSpPr>
          <p:spPr>
            <a:xfrm>
              <a:off x="8332032" y="1718009"/>
              <a:ext cx="240509" cy="218969"/>
            </a:xfrm>
            <a:custGeom>
              <a:avLst/>
              <a:gdLst>
                <a:gd name="connsiteX0" fmla="*/ 76743 w 240509"/>
                <a:gd name="connsiteY0" fmla="*/ 187571 h 218969"/>
                <a:gd name="connsiteX1" fmla="*/ 163633 w 240509"/>
                <a:gd name="connsiteY1" fmla="*/ 187571 h 218969"/>
                <a:gd name="connsiteX2" fmla="*/ 173493 w 240509"/>
                <a:gd name="connsiteY2" fmla="*/ 218970 h 218969"/>
                <a:gd name="connsiteX3" fmla="*/ 240509 w 240509"/>
                <a:gd name="connsiteY3" fmla="*/ 218970 h 218969"/>
                <a:gd name="connsiteX4" fmla="*/ 158659 w 240509"/>
                <a:gd name="connsiteY4" fmla="*/ 0 h 218969"/>
                <a:gd name="connsiteX5" fmla="*/ 81206 w 240509"/>
                <a:gd name="connsiteY5" fmla="*/ 0 h 218969"/>
                <a:gd name="connsiteX6" fmla="*/ 0 w 240509"/>
                <a:gd name="connsiteY6" fmla="*/ 218948 h 218969"/>
                <a:gd name="connsiteX7" fmla="*/ 67017 w 240509"/>
                <a:gd name="connsiteY7" fmla="*/ 218970 h 218969"/>
                <a:gd name="connsiteX8" fmla="*/ 76743 w 240509"/>
                <a:gd name="connsiteY8" fmla="*/ 187571 h 218969"/>
                <a:gd name="connsiteX9" fmla="*/ 125018 w 240509"/>
                <a:gd name="connsiteY9" fmla="*/ 64485 h 218969"/>
                <a:gd name="connsiteX10" fmla="*/ 147268 w 240509"/>
                <a:gd name="connsiteY10" fmla="*/ 135388 h 218969"/>
                <a:gd name="connsiteX11" fmla="*/ 92931 w 240509"/>
                <a:gd name="connsiteY11" fmla="*/ 135388 h 218969"/>
                <a:gd name="connsiteX12" fmla="*/ 114892 w 240509"/>
                <a:gd name="connsiteY12" fmla="*/ 64485 h 218969"/>
                <a:gd name="connsiteX13" fmla="*/ 125018 w 240509"/>
                <a:gd name="connsiteY13" fmla="*/ 64485 h 2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0509" h="218969">
                  <a:moveTo>
                    <a:pt x="76743" y="187571"/>
                  </a:moveTo>
                  <a:lnTo>
                    <a:pt x="163633" y="187571"/>
                  </a:lnTo>
                  <a:lnTo>
                    <a:pt x="173493" y="218970"/>
                  </a:lnTo>
                  <a:lnTo>
                    <a:pt x="240509" y="218970"/>
                  </a:lnTo>
                  <a:lnTo>
                    <a:pt x="158659" y="0"/>
                  </a:lnTo>
                  <a:lnTo>
                    <a:pt x="81206" y="0"/>
                  </a:lnTo>
                  <a:lnTo>
                    <a:pt x="0" y="218948"/>
                  </a:lnTo>
                  <a:lnTo>
                    <a:pt x="67017" y="218970"/>
                  </a:lnTo>
                  <a:lnTo>
                    <a:pt x="76743" y="187571"/>
                  </a:lnTo>
                  <a:close/>
                  <a:moveTo>
                    <a:pt x="125018" y="64485"/>
                  </a:moveTo>
                  <a:lnTo>
                    <a:pt x="147268" y="135388"/>
                  </a:lnTo>
                  <a:lnTo>
                    <a:pt x="92931" y="135388"/>
                  </a:lnTo>
                  <a:lnTo>
                    <a:pt x="114892" y="64485"/>
                  </a:lnTo>
                  <a:lnTo>
                    <a:pt x="125018" y="64485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orme libre : forme 40">
              <a:extLst>
                <a:ext uri="{FF2B5EF4-FFF2-40B4-BE49-F238E27FC236}">
                  <a16:creationId xmlns:a16="http://schemas.microsoft.com/office/drawing/2014/main" id="{BF2915FA-B85C-B37C-2B02-F4D198CB06DB}"/>
                </a:ext>
              </a:extLst>
            </p:cNvPr>
            <p:cNvSpPr/>
            <p:nvPr/>
          </p:nvSpPr>
          <p:spPr>
            <a:xfrm>
              <a:off x="8131915" y="1717987"/>
              <a:ext cx="190657" cy="218992"/>
            </a:xfrm>
            <a:custGeom>
              <a:avLst/>
              <a:gdLst>
                <a:gd name="connsiteX0" fmla="*/ 61088 w 190657"/>
                <a:gd name="connsiteY0" fmla="*/ 155329 h 218992"/>
                <a:gd name="connsiteX1" fmla="*/ 69881 w 190657"/>
                <a:gd name="connsiteY1" fmla="*/ 155329 h 218992"/>
                <a:gd name="connsiteX2" fmla="*/ 190658 w 190657"/>
                <a:gd name="connsiteY2" fmla="*/ 218992 h 218992"/>
                <a:gd name="connsiteX3" fmla="*/ 190658 w 190657"/>
                <a:gd name="connsiteY3" fmla="*/ 165654 h 218992"/>
                <a:gd name="connsiteX4" fmla="*/ 127327 w 190657"/>
                <a:gd name="connsiteY4" fmla="*/ 149377 h 218992"/>
                <a:gd name="connsiteX5" fmla="*/ 180288 w 190657"/>
                <a:gd name="connsiteY5" fmla="*/ 76165 h 218992"/>
                <a:gd name="connsiteX6" fmla="*/ 97372 w 190657"/>
                <a:gd name="connsiteY6" fmla="*/ 0 h 218992"/>
                <a:gd name="connsiteX7" fmla="*/ 0 w 190657"/>
                <a:gd name="connsiteY7" fmla="*/ 0 h 218992"/>
                <a:gd name="connsiteX8" fmla="*/ 0 w 190657"/>
                <a:gd name="connsiteY8" fmla="*/ 218970 h 218992"/>
                <a:gd name="connsiteX9" fmla="*/ 61088 w 190657"/>
                <a:gd name="connsiteY9" fmla="*/ 218970 h 218992"/>
                <a:gd name="connsiteX10" fmla="*/ 61088 w 190657"/>
                <a:gd name="connsiteY10" fmla="*/ 155329 h 218992"/>
                <a:gd name="connsiteX11" fmla="*/ 61088 w 190657"/>
                <a:gd name="connsiteY11" fmla="*/ 51140 h 218992"/>
                <a:gd name="connsiteX12" fmla="*/ 86047 w 190657"/>
                <a:gd name="connsiteY12" fmla="*/ 51140 h 218992"/>
                <a:gd name="connsiteX13" fmla="*/ 117890 w 190657"/>
                <a:gd name="connsiteY13" fmla="*/ 77631 h 218992"/>
                <a:gd name="connsiteX14" fmla="*/ 86047 w 190657"/>
                <a:gd name="connsiteY14" fmla="*/ 104122 h 218992"/>
                <a:gd name="connsiteX15" fmla="*/ 61088 w 190657"/>
                <a:gd name="connsiteY15" fmla="*/ 104122 h 218992"/>
                <a:gd name="connsiteX16" fmla="*/ 61088 w 190657"/>
                <a:gd name="connsiteY16" fmla="*/ 51140 h 21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0657" h="218992">
                  <a:moveTo>
                    <a:pt x="61088" y="155329"/>
                  </a:moveTo>
                  <a:lnTo>
                    <a:pt x="69881" y="155329"/>
                  </a:lnTo>
                  <a:cubicBezTo>
                    <a:pt x="87201" y="195343"/>
                    <a:pt x="129392" y="218992"/>
                    <a:pt x="190658" y="218992"/>
                  </a:cubicBezTo>
                  <a:lnTo>
                    <a:pt x="190658" y="165654"/>
                  </a:lnTo>
                  <a:cubicBezTo>
                    <a:pt x="164366" y="165654"/>
                    <a:pt x="140961" y="161435"/>
                    <a:pt x="127327" y="149377"/>
                  </a:cubicBezTo>
                  <a:cubicBezTo>
                    <a:pt x="161102" y="138430"/>
                    <a:pt x="180288" y="112738"/>
                    <a:pt x="180288" y="76165"/>
                  </a:cubicBezTo>
                  <a:cubicBezTo>
                    <a:pt x="180288" y="29556"/>
                    <a:pt x="146202" y="0"/>
                    <a:pt x="97372" y="0"/>
                  </a:cubicBezTo>
                  <a:lnTo>
                    <a:pt x="0" y="0"/>
                  </a:lnTo>
                  <a:lnTo>
                    <a:pt x="0" y="218970"/>
                  </a:lnTo>
                  <a:lnTo>
                    <a:pt x="61088" y="218970"/>
                  </a:lnTo>
                  <a:lnTo>
                    <a:pt x="61088" y="155329"/>
                  </a:lnTo>
                  <a:close/>
                  <a:moveTo>
                    <a:pt x="61088" y="51140"/>
                  </a:moveTo>
                  <a:lnTo>
                    <a:pt x="86047" y="51140"/>
                  </a:lnTo>
                  <a:cubicBezTo>
                    <a:pt x="107164" y="51140"/>
                    <a:pt x="117890" y="60044"/>
                    <a:pt x="117890" y="77631"/>
                  </a:cubicBezTo>
                  <a:cubicBezTo>
                    <a:pt x="117890" y="94707"/>
                    <a:pt x="106587" y="104122"/>
                    <a:pt x="86047" y="104122"/>
                  </a:cubicBezTo>
                  <a:lnTo>
                    <a:pt x="61088" y="104122"/>
                  </a:lnTo>
                  <a:lnTo>
                    <a:pt x="61088" y="51140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CE6F2AFE-1303-F014-03ED-15E92E2B16BD}"/>
                </a:ext>
              </a:extLst>
            </p:cNvPr>
            <p:cNvSpPr/>
            <p:nvPr/>
          </p:nvSpPr>
          <p:spPr>
            <a:xfrm>
              <a:off x="8820778" y="1714523"/>
              <a:ext cx="217437" cy="225853"/>
            </a:xfrm>
            <a:custGeom>
              <a:avLst/>
              <a:gdLst>
                <a:gd name="connsiteX0" fmla="*/ 159703 w 217437"/>
                <a:gd name="connsiteY0" fmla="*/ 128238 h 225853"/>
                <a:gd name="connsiteX1" fmla="*/ 113049 w 217437"/>
                <a:gd name="connsiteY1" fmla="*/ 167275 h 225853"/>
                <a:gd name="connsiteX2" fmla="*/ 64485 w 217437"/>
                <a:gd name="connsiteY2" fmla="*/ 112938 h 225853"/>
                <a:gd name="connsiteX3" fmla="*/ 113049 w 217437"/>
                <a:gd name="connsiteY3" fmla="*/ 58601 h 225853"/>
                <a:gd name="connsiteX4" fmla="*/ 159703 w 217437"/>
                <a:gd name="connsiteY4" fmla="*/ 98504 h 225853"/>
                <a:gd name="connsiteX5" fmla="*/ 160502 w 217437"/>
                <a:gd name="connsiteY5" fmla="*/ 101546 h 225853"/>
                <a:gd name="connsiteX6" fmla="*/ 215373 w 217437"/>
                <a:gd name="connsiteY6" fmla="*/ 68171 h 225853"/>
                <a:gd name="connsiteX7" fmla="*/ 214529 w 217437"/>
                <a:gd name="connsiteY7" fmla="*/ 66284 h 225853"/>
                <a:gd name="connsiteX8" fmla="*/ 113271 w 217437"/>
                <a:gd name="connsiteY8" fmla="*/ 0 h 225853"/>
                <a:gd name="connsiteX9" fmla="*/ 0 w 217437"/>
                <a:gd name="connsiteY9" fmla="*/ 112916 h 225853"/>
                <a:gd name="connsiteX10" fmla="*/ 113271 w 217437"/>
                <a:gd name="connsiteY10" fmla="*/ 225854 h 225853"/>
                <a:gd name="connsiteX11" fmla="*/ 216616 w 217437"/>
                <a:gd name="connsiteY11" fmla="*/ 155773 h 225853"/>
                <a:gd name="connsiteX12" fmla="*/ 217438 w 217437"/>
                <a:gd name="connsiteY12" fmla="*/ 153752 h 225853"/>
                <a:gd name="connsiteX13" fmla="*/ 160436 w 217437"/>
                <a:gd name="connsiteY13" fmla="*/ 125417 h 225853"/>
                <a:gd name="connsiteX14" fmla="*/ 159703 w 217437"/>
                <a:gd name="connsiteY14" fmla="*/ 128238 h 22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7437" h="225853">
                  <a:moveTo>
                    <a:pt x="159703" y="128238"/>
                  </a:moveTo>
                  <a:cubicBezTo>
                    <a:pt x="153574" y="151598"/>
                    <a:pt x="134833" y="167275"/>
                    <a:pt x="113049" y="167275"/>
                  </a:cubicBezTo>
                  <a:cubicBezTo>
                    <a:pt x="85825" y="167275"/>
                    <a:pt x="64485" y="143404"/>
                    <a:pt x="64485" y="112938"/>
                  </a:cubicBezTo>
                  <a:cubicBezTo>
                    <a:pt x="64485" y="81961"/>
                    <a:pt x="85358" y="58601"/>
                    <a:pt x="113049" y="58601"/>
                  </a:cubicBezTo>
                  <a:cubicBezTo>
                    <a:pt x="138097" y="58601"/>
                    <a:pt x="154529" y="78652"/>
                    <a:pt x="159703" y="98504"/>
                  </a:cubicBezTo>
                  <a:lnTo>
                    <a:pt x="160502" y="101546"/>
                  </a:lnTo>
                  <a:lnTo>
                    <a:pt x="215373" y="68171"/>
                  </a:lnTo>
                  <a:lnTo>
                    <a:pt x="214529" y="66284"/>
                  </a:lnTo>
                  <a:cubicBezTo>
                    <a:pt x="196142" y="25403"/>
                    <a:pt x="157349" y="0"/>
                    <a:pt x="113271" y="0"/>
                  </a:cubicBezTo>
                  <a:cubicBezTo>
                    <a:pt x="47631" y="0"/>
                    <a:pt x="0" y="47498"/>
                    <a:pt x="0" y="112916"/>
                  </a:cubicBezTo>
                  <a:cubicBezTo>
                    <a:pt x="0" y="178356"/>
                    <a:pt x="47631" y="225854"/>
                    <a:pt x="113271" y="225854"/>
                  </a:cubicBezTo>
                  <a:cubicBezTo>
                    <a:pt x="162079" y="225854"/>
                    <a:pt x="197808" y="201627"/>
                    <a:pt x="216616" y="155773"/>
                  </a:cubicBezTo>
                  <a:lnTo>
                    <a:pt x="217438" y="153752"/>
                  </a:lnTo>
                  <a:lnTo>
                    <a:pt x="160436" y="125417"/>
                  </a:lnTo>
                  <a:lnTo>
                    <a:pt x="159703" y="128238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D474006A-8148-B300-52EC-5F993B56E91A}"/>
                </a:ext>
              </a:extLst>
            </p:cNvPr>
            <p:cNvSpPr/>
            <p:nvPr/>
          </p:nvSpPr>
          <p:spPr>
            <a:xfrm>
              <a:off x="7937926" y="2003885"/>
              <a:ext cx="168740" cy="222411"/>
            </a:xfrm>
            <a:custGeom>
              <a:avLst/>
              <a:gdLst>
                <a:gd name="connsiteX0" fmla="*/ 0 w 168740"/>
                <a:gd name="connsiteY0" fmla="*/ 57513 h 222411"/>
                <a:gd name="connsiteX1" fmla="*/ 104988 w 168740"/>
                <a:gd name="connsiteY1" fmla="*/ 57535 h 222411"/>
                <a:gd name="connsiteX2" fmla="*/ 0 w 168740"/>
                <a:gd name="connsiteY2" fmla="*/ 159747 h 222411"/>
                <a:gd name="connsiteX3" fmla="*/ 0 w 168740"/>
                <a:gd name="connsiteY3" fmla="*/ 222412 h 222411"/>
                <a:gd name="connsiteX4" fmla="*/ 162057 w 168740"/>
                <a:gd name="connsiteY4" fmla="*/ 106631 h 222411"/>
                <a:gd name="connsiteX5" fmla="*/ 168741 w 168740"/>
                <a:gd name="connsiteY5" fmla="*/ 15588 h 222411"/>
                <a:gd name="connsiteX6" fmla="*/ 168741 w 168740"/>
                <a:gd name="connsiteY6" fmla="*/ 0 h 222411"/>
                <a:gd name="connsiteX7" fmla="*/ 0 w 168740"/>
                <a:gd name="connsiteY7" fmla="*/ 0 h 222411"/>
                <a:gd name="connsiteX8" fmla="*/ 0 w 168740"/>
                <a:gd name="connsiteY8" fmla="*/ 57513 h 22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40" h="222411">
                  <a:moveTo>
                    <a:pt x="0" y="57513"/>
                  </a:moveTo>
                  <a:lnTo>
                    <a:pt x="104988" y="57535"/>
                  </a:lnTo>
                  <a:cubicBezTo>
                    <a:pt x="104988" y="108563"/>
                    <a:pt x="74278" y="159747"/>
                    <a:pt x="0" y="159747"/>
                  </a:cubicBezTo>
                  <a:lnTo>
                    <a:pt x="0" y="222412"/>
                  </a:lnTo>
                  <a:cubicBezTo>
                    <a:pt x="91687" y="222412"/>
                    <a:pt x="147845" y="166942"/>
                    <a:pt x="162057" y="106631"/>
                  </a:cubicBezTo>
                  <a:cubicBezTo>
                    <a:pt x="167697" y="82649"/>
                    <a:pt x="168741" y="60910"/>
                    <a:pt x="168741" y="15588"/>
                  </a:cubicBezTo>
                  <a:lnTo>
                    <a:pt x="168741" y="0"/>
                  </a:lnTo>
                  <a:lnTo>
                    <a:pt x="0" y="0"/>
                  </a:lnTo>
                  <a:lnTo>
                    <a:pt x="0" y="57513"/>
                  </a:ln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orme libre : forme 43">
              <a:extLst>
                <a:ext uri="{FF2B5EF4-FFF2-40B4-BE49-F238E27FC236}">
                  <a16:creationId xmlns:a16="http://schemas.microsoft.com/office/drawing/2014/main" id="{A7D6B68B-BC0A-3367-9837-A1E9A55126B4}"/>
                </a:ext>
              </a:extLst>
            </p:cNvPr>
            <p:cNvSpPr/>
            <p:nvPr/>
          </p:nvSpPr>
          <p:spPr>
            <a:xfrm>
              <a:off x="7452267" y="1620581"/>
              <a:ext cx="394838" cy="290106"/>
            </a:xfrm>
            <a:custGeom>
              <a:avLst/>
              <a:gdLst>
                <a:gd name="connsiteX0" fmla="*/ 36861 w 394838"/>
                <a:gd name="connsiteY0" fmla="*/ 744 h 290106"/>
                <a:gd name="connsiteX1" fmla="*/ 0 w 394838"/>
                <a:gd name="connsiteY1" fmla="*/ 149656 h 290106"/>
                <a:gd name="connsiteX2" fmla="*/ 297134 w 394838"/>
                <a:gd name="connsiteY2" fmla="*/ 290106 h 290106"/>
                <a:gd name="connsiteX3" fmla="*/ 394838 w 394838"/>
                <a:gd name="connsiteY3" fmla="*/ 230684 h 290106"/>
                <a:gd name="connsiteX4" fmla="*/ 36861 w 394838"/>
                <a:gd name="connsiteY4" fmla="*/ 744 h 29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838" h="290106">
                  <a:moveTo>
                    <a:pt x="36861" y="744"/>
                  </a:moveTo>
                  <a:lnTo>
                    <a:pt x="0" y="149656"/>
                  </a:lnTo>
                  <a:cubicBezTo>
                    <a:pt x="140828" y="127628"/>
                    <a:pt x="249458" y="184030"/>
                    <a:pt x="297134" y="290106"/>
                  </a:cubicBezTo>
                  <a:lnTo>
                    <a:pt x="394838" y="230684"/>
                  </a:lnTo>
                  <a:cubicBezTo>
                    <a:pt x="342922" y="92520"/>
                    <a:pt x="219836" y="-9781"/>
                    <a:pt x="36861" y="744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794CD43A-A373-CB95-20FF-D8126A65468C}"/>
                </a:ext>
              </a:extLst>
            </p:cNvPr>
            <p:cNvSpPr/>
            <p:nvPr/>
          </p:nvSpPr>
          <p:spPr>
            <a:xfrm>
              <a:off x="7443242" y="1848124"/>
              <a:ext cx="341931" cy="459378"/>
            </a:xfrm>
            <a:custGeom>
              <a:avLst/>
              <a:gdLst>
                <a:gd name="connsiteX0" fmla="*/ 165242 w 341931"/>
                <a:gd name="connsiteY0" fmla="*/ 125672 h 459378"/>
                <a:gd name="connsiteX1" fmla="*/ 252954 w 341931"/>
                <a:gd name="connsiteY1" fmla="*/ 183429 h 459378"/>
                <a:gd name="connsiteX2" fmla="*/ 341932 w 341931"/>
                <a:gd name="connsiteY2" fmla="*/ 129180 h 459378"/>
                <a:gd name="connsiteX3" fmla="*/ 90764 w 341931"/>
                <a:gd name="connsiteY3" fmla="*/ 23548 h 459378"/>
                <a:gd name="connsiteX4" fmla="*/ 12689 w 341931"/>
                <a:gd name="connsiteY4" fmla="*/ 277958 h 459378"/>
                <a:gd name="connsiteX5" fmla="*/ 136708 w 341931"/>
                <a:gd name="connsiteY5" fmla="*/ 459378 h 459378"/>
                <a:gd name="connsiteX6" fmla="*/ 259705 w 341931"/>
                <a:gd name="connsiteY6" fmla="*/ 378217 h 459378"/>
                <a:gd name="connsiteX7" fmla="*/ 147255 w 341931"/>
                <a:gd name="connsiteY7" fmla="*/ 247270 h 459378"/>
                <a:gd name="connsiteX8" fmla="*/ 165242 w 341931"/>
                <a:gd name="connsiteY8" fmla="*/ 125672 h 45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931" h="459378">
                  <a:moveTo>
                    <a:pt x="165242" y="125672"/>
                  </a:moveTo>
                  <a:cubicBezTo>
                    <a:pt x="198550" y="105021"/>
                    <a:pt x="240697" y="123318"/>
                    <a:pt x="252954" y="183429"/>
                  </a:cubicBezTo>
                  <a:lnTo>
                    <a:pt x="341932" y="129180"/>
                  </a:lnTo>
                  <a:cubicBezTo>
                    <a:pt x="296521" y="165"/>
                    <a:pt x="182695" y="-26237"/>
                    <a:pt x="90764" y="23548"/>
                  </a:cubicBezTo>
                  <a:cubicBezTo>
                    <a:pt x="920" y="72178"/>
                    <a:pt x="-15779" y="180120"/>
                    <a:pt x="12689" y="277958"/>
                  </a:cubicBezTo>
                  <a:cubicBezTo>
                    <a:pt x="34784" y="353901"/>
                    <a:pt x="91897" y="426891"/>
                    <a:pt x="136708" y="459378"/>
                  </a:cubicBezTo>
                  <a:lnTo>
                    <a:pt x="259705" y="378217"/>
                  </a:lnTo>
                  <a:cubicBezTo>
                    <a:pt x="209653" y="343753"/>
                    <a:pt x="165686" y="292925"/>
                    <a:pt x="147255" y="247270"/>
                  </a:cubicBezTo>
                  <a:cubicBezTo>
                    <a:pt x="127892" y="199306"/>
                    <a:pt x="132955" y="145679"/>
                    <a:pt x="165242" y="125672"/>
                  </a:cubicBezTo>
                  <a:close/>
                </a:path>
              </a:pathLst>
            </a:custGeom>
            <a:grpFill/>
            <a:ln w="2219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46" name="Image 21">
            <a:extLst>
              <a:ext uri="{FF2B5EF4-FFF2-40B4-BE49-F238E27FC236}">
                <a16:creationId xmlns:a16="http://schemas.microsoft.com/office/drawing/2014/main" id="{2C5F4161-A6C2-FF93-4614-177D6E3493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700" y="155575"/>
            <a:ext cx="8524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68AA52D7-72A7-4387-F1F9-D8C061DD9851}"/>
              </a:ext>
            </a:extLst>
          </p:cNvPr>
          <p:cNvSpPr/>
          <p:nvPr userDrawn="1"/>
        </p:nvSpPr>
        <p:spPr>
          <a:xfrm>
            <a:off x="0" y="6768663"/>
            <a:ext cx="9144000" cy="89338"/>
          </a:xfrm>
          <a:prstGeom prst="rect">
            <a:avLst/>
          </a:prstGeom>
          <a:gradFill>
            <a:gsLst>
              <a:gs pos="0">
                <a:srgbClr val="0A0096"/>
              </a:gs>
              <a:gs pos="100000">
                <a:schemeClr val="tx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B7E17D15-DB6B-EFED-DE10-E9A6787E965C}"/>
              </a:ext>
            </a:extLst>
          </p:cNvPr>
          <p:cNvSpPr txBox="1"/>
          <p:nvPr userDrawn="1"/>
        </p:nvSpPr>
        <p:spPr>
          <a:xfrm>
            <a:off x="2678113" y="3175"/>
            <a:ext cx="37861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800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Ligue de judo des Pays de la Loire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84" name="Rectangle 44"/>
          <p:cNvSpPr>
            <a:spLocks noChangeArrowheads="1"/>
          </p:cNvSpPr>
          <p:nvPr/>
        </p:nvSpPr>
        <p:spPr bwMode="auto">
          <a:xfrm>
            <a:off x="0" y="2492375"/>
            <a:ext cx="9144000" cy="373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812800" lvl="1" indent="-277813" eaLnBrk="1" hangingPunct="1">
              <a:spcBef>
                <a:spcPct val="1000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Ä"/>
              <a:defRPr/>
            </a:pPr>
            <a:r>
              <a:rPr lang="fr-FR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Mettre votre nom prénom et Club sur la feuille</a:t>
            </a:r>
          </a:p>
          <a:p>
            <a:pPr marL="812800" lvl="1" indent="-277813" eaLnBrk="1" hangingPunct="1">
              <a:spcBef>
                <a:spcPct val="1000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Ä"/>
              <a:defRPr/>
            </a:pPr>
            <a:r>
              <a:rPr lang="fr-FR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Bien lire tout les énoncés</a:t>
            </a:r>
          </a:p>
          <a:p>
            <a:pPr marL="812800" lvl="1" indent="-277813" eaLnBrk="1" hangingPunct="1">
              <a:spcBef>
                <a:spcPct val="1000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Ä"/>
              <a:defRPr/>
            </a:pPr>
            <a:r>
              <a:rPr lang="fr-FR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Ne pas hésiter à poser des questions dès qu’un exercice ne vous semble pas clair</a:t>
            </a:r>
          </a:p>
          <a:p>
            <a:pPr marL="812800" lvl="1" indent="-277813" eaLnBrk="1" hangingPunct="1">
              <a:spcBef>
                <a:spcPct val="1000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Ä"/>
              <a:defRPr/>
            </a:pPr>
            <a:endParaRPr lang="fr-FR" sz="16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marL="812800" lvl="1" indent="-277813" eaLnBrk="1" hangingPunct="1">
              <a:spcBef>
                <a:spcPct val="1000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Ä"/>
              <a:defRPr/>
            </a:pPr>
            <a:r>
              <a:rPr lang="fr-FR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Faites attention à votre écriture !! </a:t>
            </a:r>
            <a:r>
              <a:rPr lang="fr-FR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(sur l’ensemble de la feuille </a:t>
            </a:r>
            <a:r>
              <a:rPr lang="fr-FR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sym typeface="Wingdings" pitchFamily="2" charset="2"/>
              </a:rPr>
              <a:t> nom, prénom, exercices …</a:t>
            </a:r>
            <a:r>
              <a:rPr lang="fr-FR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)</a:t>
            </a:r>
          </a:p>
          <a:p>
            <a:pPr marL="812800" lvl="1" indent="-277813" eaLnBrk="1" hangingPunct="1">
              <a:spcBef>
                <a:spcPct val="1000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Ä"/>
              <a:defRPr/>
            </a:pPr>
            <a:endParaRPr lang="fr-FR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marL="812800" lvl="1" indent="-277813" eaLnBrk="1" hangingPunct="1">
              <a:spcBef>
                <a:spcPct val="1000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Ä"/>
              <a:defRPr/>
            </a:pPr>
            <a:r>
              <a:rPr lang="fr-FR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Ecrivez votre nom comme ceux des combattants en </a:t>
            </a:r>
            <a:r>
              <a:rPr 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MAJUSCULE LETTRE CAPITALE</a:t>
            </a:r>
          </a:p>
        </p:txBody>
      </p:sp>
      <p:sp>
        <p:nvSpPr>
          <p:cNvPr id="3" name="Rectangle 44"/>
          <p:cNvSpPr>
            <a:spLocks noChangeArrowheads="1"/>
          </p:cNvSpPr>
          <p:nvPr/>
        </p:nvSpPr>
        <p:spPr bwMode="auto">
          <a:xfrm>
            <a:off x="2159000" y="1500188"/>
            <a:ext cx="48260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30000"/>
              </a:spcBef>
              <a:spcAft>
                <a:spcPct val="30000"/>
              </a:spcAft>
              <a:buClr>
                <a:srgbClr val="FF0000"/>
              </a:buClr>
              <a:defRPr/>
            </a:pPr>
            <a:r>
              <a:rPr lang="fr-FR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Présentation de l’exercice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18"/>
          <p:cNvSpPr txBox="1">
            <a:spLocks noChangeArrowheads="1"/>
          </p:cNvSpPr>
          <p:nvPr/>
        </p:nvSpPr>
        <p:spPr bwMode="auto">
          <a:xfrm>
            <a:off x="1747838" y="4986338"/>
            <a:ext cx="597693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600" dirty="0">
                <a:latin typeface="Arial" panose="020B0604020202020204" pitchFamily="34" charset="0"/>
              </a:rPr>
              <a:t>A l’aide de ce tableau complétez les 2 poules vu pendant la présentation.</a:t>
            </a:r>
          </a:p>
        </p:txBody>
      </p:sp>
      <p:pic>
        <p:nvPicPr>
          <p:cNvPr id="5123" name="Picture 2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19275"/>
            <a:ext cx="7686675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4213" y="2106613"/>
            <a:ext cx="682625" cy="25034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1619250" y="5707063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fr-FR" altLang="fr-FR"/>
              <a:t>La poule A</a:t>
            </a:r>
          </a:p>
        </p:txBody>
      </p:sp>
      <p:sp>
        <p:nvSpPr>
          <p:cNvPr id="228" name="ZoneTexte 227"/>
          <p:cNvSpPr txBox="1">
            <a:spLocks noChangeArrowheads="1"/>
          </p:cNvSpPr>
          <p:nvPr/>
        </p:nvSpPr>
        <p:spPr bwMode="auto">
          <a:xfrm>
            <a:off x="5635625" y="5707063"/>
            <a:ext cx="1816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fr-FR" altLang="fr-FR"/>
              <a:t>La poule B</a:t>
            </a:r>
          </a:p>
        </p:txBody>
      </p:sp>
      <p:sp>
        <p:nvSpPr>
          <p:cNvPr id="229" name="Rectangle 228"/>
          <p:cNvSpPr/>
          <p:nvPr/>
        </p:nvSpPr>
        <p:spPr>
          <a:xfrm>
            <a:off x="4787900" y="2087563"/>
            <a:ext cx="576263" cy="25034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9" name="Connecteur droit avec flèche 8"/>
          <p:cNvCxnSpPr>
            <a:stCxn id="7" idx="0"/>
          </p:cNvCxnSpPr>
          <p:nvPr/>
        </p:nvCxnSpPr>
        <p:spPr>
          <a:xfrm flipH="1" flipV="1">
            <a:off x="1187450" y="1962150"/>
            <a:ext cx="1331913" cy="3744913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stCxn id="228" idx="0"/>
          </p:cNvCxnSpPr>
          <p:nvPr/>
        </p:nvCxnSpPr>
        <p:spPr>
          <a:xfrm flipH="1" flipV="1">
            <a:off x="5219700" y="1962150"/>
            <a:ext cx="1323975" cy="3744913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1366838" y="1476375"/>
            <a:ext cx="1476375" cy="2873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Score rouge</a:t>
            </a:r>
          </a:p>
        </p:txBody>
      </p:sp>
      <p:sp>
        <p:nvSpPr>
          <p:cNvPr id="238" name="ZoneTexte 237"/>
          <p:cNvSpPr txBox="1"/>
          <p:nvPr/>
        </p:nvSpPr>
        <p:spPr>
          <a:xfrm>
            <a:off x="3024188" y="1476375"/>
            <a:ext cx="1476375" cy="2873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fr-FR" sz="2000" b="1" dirty="0">
                <a:solidFill>
                  <a:schemeClr val="accent3"/>
                </a:solidFill>
              </a:rPr>
              <a:t>Score Blanc</a:t>
            </a:r>
          </a:p>
        </p:txBody>
      </p:sp>
      <p:sp>
        <p:nvSpPr>
          <p:cNvPr id="239" name="ZoneTexte 238"/>
          <p:cNvSpPr txBox="1">
            <a:spLocks noChangeArrowheads="1"/>
          </p:cNvSpPr>
          <p:nvPr/>
        </p:nvSpPr>
        <p:spPr bwMode="auto">
          <a:xfrm>
            <a:off x="5329238" y="1476375"/>
            <a:ext cx="1476375" cy="2873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fr-FR" altLang="fr-FR" sz="2000" b="1">
                <a:solidFill>
                  <a:srgbClr val="FF0000"/>
                </a:solidFill>
              </a:rPr>
              <a:t>Score rouge</a:t>
            </a:r>
          </a:p>
        </p:txBody>
      </p:sp>
      <p:sp>
        <p:nvSpPr>
          <p:cNvPr id="240" name="ZoneTexte 239"/>
          <p:cNvSpPr txBox="1"/>
          <p:nvPr/>
        </p:nvSpPr>
        <p:spPr>
          <a:xfrm>
            <a:off x="6911975" y="1476375"/>
            <a:ext cx="1476375" cy="2873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fr-FR" sz="2000" b="1" dirty="0">
                <a:solidFill>
                  <a:schemeClr val="accent3"/>
                </a:solidFill>
              </a:rPr>
              <a:t>Score Blanc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228" grpId="0"/>
      <p:bldP spid="229" grpId="0" animBg="1"/>
      <p:bldP spid="14" grpId="0" animBg="1"/>
      <p:bldP spid="238" grpId="0" animBg="1"/>
      <p:bldP spid="239" grpId="0" animBg="1"/>
      <p:bldP spid="2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78" name="Text Box 430"/>
          <p:cNvSpPr txBox="1">
            <a:spLocks noChangeArrowheads="1"/>
          </p:cNvSpPr>
          <p:nvPr/>
        </p:nvSpPr>
        <p:spPr bwMode="auto">
          <a:xfrm>
            <a:off x="642938" y="1125538"/>
            <a:ext cx="80660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defRPr/>
            </a:pPr>
            <a:r>
              <a:rPr lang="fr-FR" sz="1600" b="1" dirty="0">
                <a:latin typeface="Arial" charset="0"/>
              </a:rPr>
              <a:t>En prenant bien soin d’effectuer le classement de chacune des poules, complétez le tableau final</a:t>
            </a:r>
            <a:endParaRPr lang="fr-F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1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238" y="1773238"/>
            <a:ext cx="47910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430"/>
          <p:cNvSpPr txBox="1">
            <a:spLocks noChangeArrowheads="1"/>
          </p:cNvSpPr>
          <p:nvPr/>
        </p:nvSpPr>
        <p:spPr bwMode="auto">
          <a:xfrm>
            <a:off x="642938" y="3640138"/>
            <a:ext cx="8066087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defRPr/>
            </a:pPr>
            <a:r>
              <a:rPr lang="fr-FR" sz="1600" b="1" dirty="0">
                <a:latin typeface="Arial" charset="0"/>
              </a:rPr>
              <a:t>Le chiffre correspondant au classement dans la poule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fr-FR" sz="1600" b="1" dirty="0">
                <a:latin typeface="Arial" charset="0"/>
              </a:rPr>
              <a:t>Et la lettre correspondant à l’une des deux poules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fr-FR" sz="1600" b="1" dirty="0">
                <a:solidFill>
                  <a:srgbClr val="FF0000"/>
                </a:solidFill>
                <a:latin typeface="Arial" charset="0"/>
              </a:rPr>
              <a:t>Ainsi sur la ligne 1A nous devrons retrouver le vainqueur de la poule A!! </a:t>
            </a:r>
            <a:endParaRPr lang="fr-F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430"/>
          <p:cNvSpPr txBox="1">
            <a:spLocks noChangeArrowheads="1"/>
          </p:cNvSpPr>
          <p:nvPr/>
        </p:nvSpPr>
        <p:spPr bwMode="auto">
          <a:xfrm>
            <a:off x="3851275" y="4859338"/>
            <a:ext cx="4392613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defRPr/>
            </a:pPr>
            <a:r>
              <a:rPr lang="fr-FR" sz="1600" b="1" dirty="0">
                <a:latin typeface="Arial" charset="0"/>
              </a:rPr>
              <a:t>Il vous faudra ensuite finir ce tableau final en utilisant ce tableau pour effectuer les 3 derniers combats</a:t>
            </a:r>
            <a:endParaRPr lang="fr-FR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spcBef>
                <a:spcPts val="0"/>
              </a:spcBef>
              <a:defRPr/>
            </a:pPr>
            <a:endParaRPr lang="fr-F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4529919"/>
            <a:ext cx="2759437" cy="176691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1042988" y="1233488"/>
            <a:ext cx="69850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altLang="fr-FR" sz="2000" b="1" dirty="0"/>
              <a:t>Pour finir vous avez deux résultats de combat, 1 en tableau et 1 en poule.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fr-FR" altLang="fr-FR" sz="2000" b="1" dirty="0"/>
              <a:t>Déterminez le nombre de points relation grade championnat marqué par les combattants rouge et blanc</a:t>
            </a:r>
            <a:endParaRPr lang="fr-FR" altLang="fr-FR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996952"/>
            <a:ext cx="8343900" cy="54292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3933056"/>
            <a:ext cx="4343400" cy="132397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Présentation judo">
  <a:themeElements>
    <a:clrScheme name="Présentation ju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ésentation ju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ésentation ju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ésentation ju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 ju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 ju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 ju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 ju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 ju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H:\judo\Saison 2005-2006\SLTJ\Courriers\Modeles\Présentation judo.pot</Template>
  <TotalTime>1943</TotalTime>
  <Words>191</Words>
  <Application>Microsoft Office PowerPoint</Application>
  <PresentationFormat>Affichage à l'écran (4:3)</PresentationFormat>
  <Paragraphs>25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Comic Sans MS</vt:lpstr>
      <vt:lpstr>Times New Roman</vt:lpstr>
      <vt:lpstr>Wingdings</vt:lpstr>
      <vt:lpstr>Présentation judo</vt:lpstr>
      <vt:lpstr>Présentation PowerPoint</vt:lpstr>
      <vt:lpstr>Présentation PowerPoint</vt:lpstr>
      <vt:lpstr>Présentation PowerPoint</vt:lpstr>
      <vt:lpstr>Présentation PowerPoint</vt:lpstr>
    </vt:vector>
  </TitlesOfParts>
  <Company>Famille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Vialette</dc:creator>
  <cp:lastModifiedBy>Rémi Vialette</cp:lastModifiedBy>
  <cp:revision>154</cp:revision>
  <dcterms:created xsi:type="dcterms:W3CDTF">2005-11-20T18:03:00Z</dcterms:created>
  <dcterms:modified xsi:type="dcterms:W3CDTF">2023-12-04T23:49:53Z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7222825-62ea-40f3-96b5-5375c07996e2_Enabled">
    <vt:lpwstr>true</vt:lpwstr>
  </property>
  <property fmtid="{D5CDD505-2E9C-101B-9397-08002B2CF9AE}" pid="3" name="MSIP_Label_07222825-62ea-40f3-96b5-5375c07996e2_SetDate">
    <vt:lpwstr>2023-02-25T20:54:11Z</vt:lpwstr>
  </property>
  <property fmtid="{D5CDD505-2E9C-101B-9397-08002B2CF9AE}" pid="4" name="MSIP_Label_07222825-62ea-40f3-96b5-5375c07996e2_Method">
    <vt:lpwstr>Privileged</vt:lpwstr>
  </property>
  <property fmtid="{D5CDD505-2E9C-101B-9397-08002B2CF9AE}" pid="5" name="MSIP_Label_07222825-62ea-40f3-96b5-5375c07996e2_Name">
    <vt:lpwstr>unrestricted_parent.2</vt:lpwstr>
  </property>
  <property fmtid="{D5CDD505-2E9C-101B-9397-08002B2CF9AE}" pid="6" name="MSIP_Label_07222825-62ea-40f3-96b5-5375c07996e2_SiteId">
    <vt:lpwstr>90c7a20a-f34b-40bf-bc48-b9253b6f5d20</vt:lpwstr>
  </property>
  <property fmtid="{D5CDD505-2E9C-101B-9397-08002B2CF9AE}" pid="7" name="MSIP_Label_07222825-62ea-40f3-96b5-5375c07996e2_ActionId">
    <vt:lpwstr>a27590f3-48d6-4b12-8ce1-f8b4141cb00d</vt:lpwstr>
  </property>
  <property fmtid="{D5CDD505-2E9C-101B-9397-08002B2CF9AE}" pid="8" name="MSIP_Label_07222825-62ea-40f3-96b5-5375c07996e2_ContentBits">
    <vt:lpwstr>0</vt:lpwstr>
  </property>
</Properties>
</file>