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DejaVu Sans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57" autoAdjust="0"/>
    <p:restoredTop sz="94588" autoAdjust="0"/>
  </p:normalViewPr>
  <p:slideViewPr>
    <p:cSldViewPr>
      <p:cViewPr varScale="1">
        <p:scale>
          <a:sx n="87" d="100"/>
          <a:sy n="87" d="100"/>
        </p:scale>
        <p:origin x="102" y="63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249A81F-F957-461E-BA6D-B080643F235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16961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87A4422-2DA8-4BBB-857B-BE271334BCD8}" type="slidenum">
              <a:rPr lang="fr-FR" altLang="fr-FR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64492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EA14C-0D80-4206-9AAF-C83977412D64}" type="slidenum">
              <a:rPr lang="fr-FR" altLang="fr-FR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6669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31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0E5B29-0DE2-28AB-AFFB-7F4411CA242A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B74EB07-602D-2FA0-B756-ACA3707034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1DE9E259-9176-6851-1043-3078465416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988962F-03B9-40D3-81A2-E4C1E5F071EC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4DC5D497-CCBF-4160-44F3-4D60C4F6C1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7" name="Graphique 5">
            <a:extLst>
              <a:ext uri="{FF2B5EF4-FFF2-40B4-BE49-F238E27FC236}">
                <a16:creationId xmlns:a16="http://schemas.microsoft.com/office/drawing/2014/main" id="{70222020-9994-4CDE-1C4A-26E939DB60AC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750D9D2E-4B65-9BC9-7581-8718F805D4D8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0C5322CA-F2B3-954C-775D-003C1AE7F158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5149D0DC-67B1-C1B0-730B-A1AE81B40F2F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D4B6C1DF-35F5-C9F3-CD63-0936E1111AF2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87E67DA9-B56F-1B70-94CE-46BE61938553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CADF2F95-E871-ED67-C7CB-FF5926AF9A8C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77DAA672-0F47-EC03-B7EA-54903540E1DB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E683B76E-9A75-5EEC-B219-C691831FF998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4173DEEB-7F16-5E33-3204-F63A6CD10F69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63AE88A5-3A7A-B284-33DF-A18898C6B1EB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0796495B-A40B-E8FB-765D-5D9F7821C573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8160C8C7-301B-819D-F62E-7D2AB4661984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26" name="Image 21">
            <a:extLst>
              <a:ext uri="{FF2B5EF4-FFF2-40B4-BE49-F238E27FC236}">
                <a16:creationId xmlns:a16="http://schemas.microsoft.com/office/drawing/2014/main" id="{93AC12D0-E903-DD3C-72E0-EC43B4ACC4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4622280-3244-7990-5635-F63CCA737ED7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251679F-3BD7-563D-11FF-A5A3AA0F91EB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01_SE3_Pr&#233;sentation%20g&#233;n&#233;rale.ppt" TargetMode="External"/><Relationship Id="rId7" Type="http://schemas.openxmlformats.org/officeDocument/2006/relationships/hyperlink" Target="03_SE3_AncPoules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04_SE3_relation_grade.pptx" TargetMode="External"/><Relationship Id="rId5" Type="http://schemas.openxmlformats.org/officeDocument/2006/relationships/hyperlink" Target="05_SE3_Exo.pptx" TargetMode="External"/><Relationship Id="rId4" Type="http://schemas.openxmlformats.org/officeDocument/2006/relationships/hyperlink" Target="02_SE3_Points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5" y="1341438"/>
            <a:ext cx="8893175" cy="2014537"/>
          </a:xfrm>
          <a:prstGeom prst="rect">
            <a:avLst/>
          </a:prstGeom>
          <a:noFill/>
          <a:ln>
            <a:noFill/>
          </a:ln>
          <a:effectLst/>
        </p:spPr>
        <p:txBody>
          <a:bodyPr lIns="92160" tIns="46080" rIns="92160" bIns="46080" anchor="ctr"/>
          <a:lstStyle/>
          <a:p>
            <a:pPr marL="342900" indent="-341313" algn="ctr" eaLnBrk="1" hangingPunct="1">
              <a:spcBef>
                <a:spcPts val="900"/>
              </a:spcBef>
              <a:buSzPct val="100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fr-FR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FORMATION des</a:t>
            </a:r>
          </a:p>
          <a:p>
            <a:pPr marL="342900" indent="-341313" algn="ctr" eaLnBrk="1" hangingPunct="1">
              <a:spcBef>
                <a:spcPts val="900"/>
              </a:spcBef>
              <a:buSzPct val="100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fr-FR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COMMISSAIRES SPORTIFS</a:t>
            </a:r>
          </a:p>
          <a:p>
            <a:pPr marL="342900" indent="-341313" algn="ctr" eaLnBrk="1" hangingPunct="1">
              <a:spcBef>
                <a:spcPts val="900"/>
              </a:spcBef>
              <a:buSzPct val="100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fr-FR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DEPARTEMENTAUX</a:t>
            </a:r>
          </a:p>
        </p:txBody>
      </p:sp>
      <p:sp>
        <p:nvSpPr>
          <p:cNvPr id="3075" name="AutoShape 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27988" y="6092825"/>
            <a:ext cx="865187" cy="360363"/>
          </a:xfrm>
          <a:prstGeom prst="actionButtonBlank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SzPct val="100000"/>
            </a:pPr>
            <a:r>
              <a:rPr lang="fr-FR" altLang="fr-FR">
                <a:solidFill>
                  <a:srgbClr val="000000"/>
                </a:solidFill>
              </a:rPr>
              <a:t>Quitter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39750" y="4508500"/>
            <a:ext cx="7920038" cy="11525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/>
          <a:p>
            <a:pPr marL="342900" indent="-341313" algn="ctr" eaLnBrk="1" hangingPunct="1">
              <a:spcBef>
                <a:spcPts val="800"/>
              </a:spcBef>
              <a:buSzPct val="100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fr-FR" sz="3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+mn-ea"/>
                <a:cs typeface="+mn-cs"/>
              </a:rPr>
              <a:t>Stage école du 10 Décembre 2023</a:t>
            </a:r>
          </a:p>
          <a:p>
            <a:pPr marL="342900" indent="-341313" algn="ctr" eaLnBrk="1" hangingPunct="1">
              <a:spcBef>
                <a:spcPts val="800"/>
              </a:spcBef>
              <a:buSzPct val="100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fr-FR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+mn-ea"/>
                <a:cs typeface="+mn-cs"/>
              </a:rPr>
              <a:t>Poules et Relation Grades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835150" y="1484313"/>
            <a:ext cx="5545138" cy="576262"/>
          </a:xfrm>
          <a:prstGeom prst="roundRect">
            <a:avLst>
              <a:gd name="adj" fmla="val 16667"/>
            </a:avLst>
          </a:prstGeom>
          <a:solidFill>
            <a:srgbClr val="00FF00">
              <a:alpha val="45000"/>
            </a:srgbClr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341313" indent="-341313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fr-F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1.	Présentation de la formation</a:t>
            </a:r>
          </a:p>
        </p:txBody>
      </p:sp>
      <p:sp>
        <p:nvSpPr>
          <p:cNvPr id="5123" name="AutoShape 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27988" y="6092825"/>
            <a:ext cx="865187" cy="360363"/>
          </a:xfrm>
          <a:prstGeom prst="actionButtonBlank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SzPct val="100000"/>
            </a:pPr>
            <a:r>
              <a:rPr lang="fr-FR" altLang="fr-FR">
                <a:solidFill>
                  <a:srgbClr val="000000"/>
                </a:solidFill>
              </a:rPr>
              <a:t>Quitter</a:t>
            </a:r>
          </a:p>
        </p:txBody>
      </p:sp>
      <p:sp>
        <p:nvSpPr>
          <p:cNvPr id="4099" name="AutoShape 3">
            <a:hlinkClick r:id="rId4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835150" y="2168525"/>
            <a:ext cx="5545138" cy="539750"/>
          </a:xfrm>
          <a:prstGeom prst="roundRect">
            <a:avLst>
              <a:gd name="adj" fmla="val 16667"/>
            </a:avLst>
          </a:prstGeom>
          <a:solidFill>
            <a:srgbClr val="FF0000">
              <a:alpha val="45000"/>
            </a:srgbClr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341313" indent="-341313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fr-F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2.	La notation en poule</a:t>
            </a:r>
          </a:p>
        </p:txBody>
      </p:sp>
      <p:sp>
        <p:nvSpPr>
          <p:cNvPr id="4100" name="AutoShape 4">
            <a:hlinkClick r:id="rId5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835150" y="4111625"/>
            <a:ext cx="5545138" cy="539750"/>
          </a:xfrm>
          <a:prstGeom prst="roundRect">
            <a:avLst>
              <a:gd name="adj" fmla="val 16667"/>
            </a:avLst>
          </a:prstGeom>
          <a:solidFill>
            <a:srgbClr val="00CCFF">
              <a:alpha val="45000"/>
            </a:srgbClr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341313" indent="-341313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fr-F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5.	Présentation de l’exercice</a:t>
            </a:r>
          </a:p>
        </p:txBody>
      </p:sp>
      <p:sp>
        <p:nvSpPr>
          <p:cNvPr id="4101" name="AutoShape 5">
            <a:hlinkClick r:id="rId6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835150" y="3463925"/>
            <a:ext cx="5545138" cy="539750"/>
          </a:xfrm>
          <a:prstGeom prst="roundRect">
            <a:avLst>
              <a:gd name="adj" fmla="val 16667"/>
            </a:avLst>
          </a:prstGeom>
          <a:solidFill>
            <a:srgbClr val="FFCCFF">
              <a:alpha val="45000"/>
            </a:srgbClr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341313" indent="-341313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fr-F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4.	La relation grade / Championnat</a:t>
            </a:r>
          </a:p>
        </p:txBody>
      </p:sp>
      <p:sp>
        <p:nvSpPr>
          <p:cNvPr id="4102" name="AutoShape 6">
            <a:hlinkClick r:id="rId7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835150" y="2816225"/>
            <a:ext cx="5545138" cy="539750"/>
          </a:xfrm>
          <a:prstGeom prst="roundRect">
            <a:avLst>
              <a:gd name="adj" fmla="val 16667"/>
            </a:avLst>
          </a:prstGeom>
          <a:solidFill>
            <a:srgbClr val="FFFF00">
              <a:alpha val="45000"/>
            </a:srgbClr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341313" indent="-341313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fr-F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3.	Le fonctionnement des poules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54</Words>
  <Application>Microsoft Office PowerPoint</Application>
  <PresentationFormat>Affichage à l'écran (4:3)</PresentationFormat>
  <Paragraphs>14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Comic Sans MS</vt:lpstr>
      <vt:lpstr>Times New Roman</vt:lpstr>
      <vt:lpstr>Verdana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sommaire</dc:title>
  <dc:subject>diaporama de formation des comissaires sportifs judo</dc:subject>
  <dc:creator>JYAV5372</dc:creator>
  <cp:lastModifiedBy>Rémi Vialette</cp:lastModifiedBy>
  <cp:revision>121</cp:revision>
  <cp:lastPrinted>1601-01-01T00:00:00Z</cp:lastPrinted>
  <dcterms:created xsi:type="dcterms:W3CDTF">2006-09-25T14:34:05Z</dcterms:created>
  <dcterms:modified xsi:type="dcterms:W3CDTF">2023-12-04T22:03:21Z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tination">
    <vt:lpwstr>Comissaires sportifs Judo</vt:lpwstr>
  </property>
  <property fmtid="{D5CDD505-2E9C-101B-9397-08002B2CF9AE}" pid="3" name="Propriétaire">
    <vt:lpwstr>Jean Claude VIALETTE</vt:lpwstr>
  </property>
  <property fmtid="{D5CDD505-2E9C-101B-9397-08002B2CF9AE}" pid="4" name="MSIP_Label_07222825-62ea-40f3-96b5-5375c07996e2_Enabled">
    <vt:lpwstr>true</vt:lpwstr>
  </property>
  <property fmtid="{D5CDD505-2E9C-101B-9397-08002B2CF9AE}" pid="5" name="MSIP_Label_07222825-62ea-40f3-96b5-5375c07996e2_SetDate">
    <vt:lpwstr>2023-02-25T20:50:51Z</vt:lpwstr>
  </property>
  <property fmtid="{D5CDD505-2E9C-101B-9397-08002B2CF9AE}" pid="6" name="MSIP_Label_07222825-62ea-40f3-96b5-5375c07996e2_Method">
    <vt:lpwstr>Privileged</vt:lpwstr>
  </property>
  <property fmtid="{D5CDD505-2E9C-101B-9397-08002B2CF9AE}" pid="7" name="MSIP_Label_07222825-62ea-40f3-96b5-5375c07996e2_Name">
    <vt:lpwstr>unrestricted_parent.2</vt:lpwstr>
  </property>
  <property fmtid="{D5CDD505-2E9C-101B-9397-08002B2CF9AE}" pid="8" name="MSIP_Label_07222825-62ea-40f3-96b5-5375c07996e2_SiteId">
    <vt:lpwstr>90c7a20a-f34b-40bf-bc48-b9253b6f5d20</vt:lpwstr>
  </property>
  <property fmtid="{D5CDD505-2E9C-101B-9397-08002B2CF9AE}" pid="9" name="MSIP_Label_07222825-62ea-40f3-96b5-5375c07996e2_ActionId">
    <vt:lpwstr>94e8fb47-105d-4719-b6d7-3511fe66678a</vt:lpwstr>
  </property>
  <property fmtid="{D5CDD505-2E9C-101B-9397-08002B2CF9AE}" pid="10" name="MSIP_Label_07222825-62ea-40f3-96b5-5375c07996e2_ContentBits">
    <vt:lpwstr>0</vt:lpwstr>
  </property>
</Properties>
</file>