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6"/>
  </p:handoutMasterIdLst>
  <p:sldIdLst>
    <p:sldId id="366" r:id="rId2"/>
    <p:sldId id="318" r:id="rId3"/>
    <p:sldId id="319" r:id="rId4"/>
    <p:sldId id="320" r:id="rId5"/>
    <p:sldId id="332" r:id="rId6"/>
    <p:sldId id="334" r:id="rId7"/>
    <p:sldId id="335" r:id="rId8"/>
    <p:sldId id="336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2" r:id="rId22"/>
    <p:sldId id="353" r:id="rId23"/>
    <p:sldId id="354" r:id="rId24"/>
    <p:sldId id="338" r:id="rId25"/>
    <p:sldId id="355" r:id="rId26"/>
    <p:sldId id="356" r:id="rId27"/>
    <p:sldId id="357" r:id="rId28"/>
    <p:sldId id="358" r:id="rId29"/>
    <p:sldId id="360" r:id="rId30"/>
    <p:sldId id="361" r:id="rId31"/>
    <p:sldId id="363" r:id="rId32"/>
    <p:sldId id="364" r:id="rId33"/>
    <p:sldId id="362" r:id="rId34"/>
    <p:sldId id="365" r:id="rId35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48A3F4AA-379F-4514-B5D9-137DE2D9E296}">
          <p14:sldIdLst>
            <p14:sldId id="366"/>
            <p14:sldId id="318"/>
            <p14:sldId id="319"/>
            <p14:sldId id="320"/>
            <p14:sldId id="332"/>
            <p14:sldId id="334"/>
            <p14:sldId id="335"/>
            <p14:sldId id="336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38"/>
            <p14:sldId id="355"/>
            <p14:sldId id="356"/>
            <p14:sldId id="357"/>
            <p14:sldId id="358"/>
            <p14:sldId id="360"/>
            <p14:sldId id="361"/>
            <p14:sldId id="363"/>
            <p14:sldId id="364"/>
            <p14:sldId id="362"/>
            <p14:sldId id="3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FFCC"/>
    <a:srgbClr val="BBE0E3"/>
    <a:srgbClr val="5FC935"/>
    <a:srgbClr val="F30BAB"/>
    <a:srgbClr val="FFFF66"/>
    <a:srgbClr val="FFAB57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5" autoAdjust="0"/>
    <p:restoredTop sz="95066" autoAdjust="0"/>
  </p:normalViewPr>
  <p:slideViewPr>
    <p:cSldViewPr snapToObjects="1">
      <p:cViewPr varScale="1">
        <p:scale>
          <a:sx n="112" d="100"/>
          <a:sy n="112" d="100"/>
        </p:scale>
        <p:origin x="17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7" d="100"/>
          <a:sy n="87" d="100"/>
        </p:scale>
        <p:origin x="-1206" y="-78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63D9B9E-189E-4806-947F-28A77DF94C96}" type="datetimeFigureOut">
              <a:rPr lang="fr-FR"/>
              <a:pPr>
                <a:defRPr/>
              </a:pPr>
              <a:t>04/12/2023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3E22D26-173A-4647-8FC9-BDE98B72337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0600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757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bat 1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107869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1749943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bat 2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975885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2613654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bat 3x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648083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3356116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assement_victo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084089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5°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4°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  <p:sp>
        <p:nvSpPr>
          <p:cNvPr id="23" name="Line 149"/>
          <p:cNvSpPr>
            <a:spLocks noChangeShapeType="1"/>
          </p:cNvSpPr>
          <p:nvPr userDrawn="1"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Oval 69"/>
          <p:cNvSpPr>
            <a:spLocks noChangeArrowheads="1"/>
          </p:cNvSpPr>
          <p:nvPr userDrawn="1"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5" name="Line 149"/>
          <p:cNvSpPr>
            <a:spLocks noChangeShapeType="1"/>
          </p:cNvSpPr>
          <p:nvPr userDrawn="1"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" name="Line 149"/>
          <p:cNvSpPr>
            <a:spLocks noChangeShapeType="1"/>
          </p:cNvSpPr>
          <p:nvPr userDrawn="1"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" name="Oval 72"/>
          <p:cNvSpPr>
            <a:spLocks noChangeArrowheads="1"/>
          </p:cNvSpPr>
          <p:nvPr userDrawn="1"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8" name="Oval 72"/>
          <p:cNvSpPr>
            <a:spLocks noChangeArrowheads="1"/>
          </p:cNvSpPr>
          <p:nvPr userDrawn="1"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9" name="Line 149"/>
          <p:cNvSpPr>
            <a:spLocks noChangeShapeType="1"/>
          </p:cNvSpPr>
          <p:nvPr userDrawn="1"/>
        </p:nvSpPr>
        <p:spPr bwMode="auto">
          <a:xfrm>
            <a:off x="667067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" name="Line 149"/>
          <p:cNvSpPr>
            <a:spLocks noChangeShapeType="1"/>
          </p:cNvSpPr>
          <p:nvPr userDrawn="1"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" name="Oval 72"/>
          <p:cNvSpPr>
            <a:spLocks noChangeArrowheads="1"/>
          </p:cNvSpPr>
          <p:nvPr userDrawn="1"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2" name="Line 149"/>
          <p:cNvSpPr>
            <a:spLocks noChangeShapeType="1"/>
          </p:cNvSpPr>
          <p:nvPr userDrawn="1"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" name="Oval 72"/>
          <p:cNvSpPr>
            <a:spLocks noChangeArrowheads="1"/>
          </p:cNvSpPr>
          <p:nvPr userDrawn="1"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4" name="Line 149"/>
          <p:cNvSpPr>
            <a:spLocks noChangeShapeType="1"/>
          </p:cNvSpPr>
          <p:nvPr userDrawn="1"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" name="Oval 72"/>
          <p:cNvSpPr>
            <a:spLocks noChangeArrowheads="1"/>
          </p:cNvSpPr>
          <p:nvPr userDrawn="1"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Line 149"/>
          <p:cNvSpPr>
            <a:spLocks noChangeShapeType="1"/>
          </p:cNvSpPr>
          <p:nvPr userDrawn="1"/>
        </p:nvSpPr>
        <p:spPr bwMode="auto">
          <a:xfrm>
            <a:off x="55006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" name="Oval 72"/>
          <p:cNvSpPr>
            <a:spLocks noChangeArrowheads="1"/>
          </p:cNvSpPr>
          <p:nvPr userDrawn="1"/>
        </p:nvSpPr>
        <p:spPr bwMode="auto">
          <a:xfrm>
            <a:off x="5432425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8" name="Line 149"/>
          <p:cNvSpPr>
            <a:spLocks noChangeShapeType="1"/>
          </p:cNvSpPr>
          <p:nvPr userDrawn="1"/>
        </p:nvSpPr>
        <p:spPr bwMode="auto">
          <a:xfrm>
            <a:off x="60848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Oval 72"/>
          <p:cNvSpPr>
            <a:spLocks noChangeArrowheads="1"/>
          </p:cNvSpPr>
          <p:nvPr userDrawn="1"/>
        </p:nvSpPr>
        <p:spPr bwMode="auto">
          <a:xfrm>
            <a:off x="60261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40" name="Oval 72"/>
          <p:cNvSpPr>
            <a:spLocks noChangeArrowheads="1"/>
          </p:cNvSpPr>
          <p:nvPr userDrawn="1"/>
        </p:nvSpPr>
        <p:spPr bwMode="auto">
          <a:xfrm>
            <a:off x="686276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41" name="Line 149"/>
          <p:cNvSpPr>
            <a:spLocks noChangeShapeType="1"/>
          </p:cNvSpPr>
          <p:nvPr userDrawn="1"/>
        </p:nvSpPr>
        <p:spPr bwMode="auto">
          <a:xfrm>
            <a:off x="7181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2" name="Oval 72"/>
          <p:cNvSpPr>
            <a:spLocks noChangeArrowheads="1"/>
          </p:cNvSpPr>
          <p:nvPr userDrawn="1"/>
        </p:nvSpPr>
        <p:spPr bwMode="auto">
          <a:xfrm>
            <a:off x="7392988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854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assement_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043164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1°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3°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5°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2°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4°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  <p:sp>
        <p:nvSpPr>
          <p:cNvPr id="23" name="Line 149"/>
          <p:cNvSpPr>
            <a:spLocks noChangeShapeType="1"/>
          </p:cNvSpPr>
          <p:nvPr userDrawn="1"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Oval 69"/>
          <p:cNvSpPr>
            <a:spLocks noChangeArrowheads="1"/>
          </p:cNvSpPr>
          <p:nvPr userDrawn="1"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5" name="Line 149"/>
          <p:cNvSpPr>
            <a:spLocks noChangeShapeType="1"/>
          </p:cNvSpPr>
          <p:nvPr userDrawn="1"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" name="Line 149"/>
          <p:cNvSpPr>
            <a:spLocks noChangeShapeType="1"/>
          </p:cNvSpPr>
          <p:nvPr userDrawn="1"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" name="Oval 72"/>
          <p:cNvSpPr>
            <a:spLocks noChangeArrowheads="1"/>
          </p:cNvSpPr>
          <p:nvPr userDrawn="1"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8" name="Oval 72"/>
          <p:cNvSpPr>
            <a:spLocks noChangeArrowheads="1"/>
          </p:cNvSpPr>
          <p:nvPr userDrawn="1"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9" name="Line 149"/>
          <p:cNvSpPr>
            <a:spLocks noChangeShapeType="1"/>
          </p:cNvSpPr>
          <p:nvPr userDrawn="1"/>
        </p:nvSpPr>
        <p:spPr bwMode="auto">
          <a:xfrm>
            <a:off x="667067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" name="Line 149"/>
          <p:cNvSpPr>
            <a:spLocks noChangeShapeType="1"/>
          </p:cNvSpPr>
          <p:nvPr userDrawn="1"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" name="Oval 72"/>
          <p:cNvSpPr>
            <a:spLocks noChangeArrowheads="1"/>
          </p:cNvSpPr>
          <p:nvPr userDrawn="1"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2" name="Line 149"/>
          <p:cNvSpPr>
            <a:spLocks noChangeShapeType="1"/>
          </p:cNvSpPr>
          <p:nvPr userDrawn="1"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" name="Oval 72"/>
          <p:cNvSpPr>
            <a:spLocks noChangeArrowheads="1"/>
          </p:cNvSpPr>
          <p:nvPr userDrawn="1"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4" name="Line 149"/>
          <p:cNvSpPr>
            <a:spLocks noChangeShapeType="1"/>
          </p:cNvSpPr>
          <p:nvPr userDrawn="1"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" name="Oval 72"/>
          <p:cNvSpPr>
            <a:spLocks noChangeArrowheads="1"/>
          </p:cNvSpPr>
          <p:nvPr userDrawn="1"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Line 149"/>
          <p:cNvSpPr>
            <a:spLocks noChangeShapeType="1"/>
          </p:cNvSpPr>
          <p:nvPr userDrawn="1"/>
        </p:nvSpPr>
        <p:spPr bwMode="auto">
          <a:xfrm>
            <a:off x="55006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" name="Oval 72"/>
          <p:cNvSpPr>
            <a:spLocks noChangeArrowheads="1"/>
          </p:cNvSpPr>
          <p:nvPr userDrawn="1"/>
        </p:nvSpPr>
        <p:spPr bwMode="auto">
          <a:xfrm>
            <a:off x="5432425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8" name="Line 149"/>
          <p:cNvSpPr>
            <a:spLocks noChangeShapeType="1"/>
          </p:cNvSpPr>
          <p:nvPr userDrawn="1"/>
        </p:nvSpPr>
        <p:spPr bwMode="auto">
          <a:xfrm>
            <a:off x="60848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Oval 72"/>
          <p:cNvSpPr>
            <a:spLocks noChangeArrowheads="1"/>
          </p:cNvSpPr>
          <p:nvPr userDrawn="1"/>
        </p:nvSpPr>
        <p:spPr bwMode="auto">
          <a:xfrm>
            <a:off x="60261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40" name="Oval 72"/>
          <p:cNvSpPr>
            <a:spLocks noChangeArrowheads="1"/>
          </p:cNvSpPr>
          <p:nvPr userDrawn="1"/>
        </p:nvSpPr>
        <p:spPr bwMode="auto">
          <a:xfrm>
            <a:off x="686276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41" name="Line 149"/>
          <p:cNvSpPr>
            <a:spLocks noChangeShapeType="1"/>
          </p:cNvSpPr>
          <p:nvPr userDrawn="1"/>
        </p:nvSpPr>
        <p:spPr bwMode="auto">
          <a:xfrm>
            <a:off x="7181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2" name="Oval 72"/>
          <p:cNvSpPr>
            <a:spLocks noChangeArrowheads="1"/>
          </p:cNvSpPr>
          <p:nvPr userDrawn="1"/>
        </p:nvSpPr>
        <p:spPr bwMode="auto">
          <a:xfrm>
            <a:off x="7392988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532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le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/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144697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bat 4x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707552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  <p:cxnSp>
        <p:nvCxnSpPr>
          <p:cNvPr id="23" name="Connecteur droit 31"/>
          <p:cNvCxnSpPr>
            <a:cxnSpLocks noChangeShapeType="1"/>
          </p:cNvCxnSpPr>
          <p:nvPr userDrawn="1"/>
        </p:nvCxnSpPr>
        <p:spPr bwMode="auto">
          <a:xfrm>
            <a:off x="4529138" y="5888038"/>
            <a:ext cx="633412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</p:spTree>
    <p:extLst>
      <p:ext uri="{BB962C8B-B14F-4D97-AF65-F5344CB8AC3E}">
        <p14:creationId xmlns:p14="http://schemas.microsoft.com/office/powerpoint/2010/main" val="247434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bat 1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386345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3138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bat 3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949890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1 x 4</a:t>
            </a:r>
            <a:endParaRPr lang="fr-FR" altLang="fr-FR" sz="1200" dirty="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1 x 3</a:t>
            </a:r>
            <a:endParaRPr lang="fr-FR" altLang="fr-FR" sz="1200" dirty="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572196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bat 1x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991826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22854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bat 2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913112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202720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bat 1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803820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227251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bat 2x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598898"/>
              </p:ext>
            </p:extLst>
          </p:nvPr>
        </p:nvGraphicFramePr>
        <p:xfrm>
          <a:off x="196850" y="1628775"/>
          <a:ext cx="8804275" cy="3468690"/>
        </p:xfrm>
        <a:graphic>
          <a:graphicData uri="http://schemas.openxmlformats.org/drawingml/2006/table">
            <a:tbl>
              <a:tblPr/>
              <a:tblGrid>
                <a:gridCol w="2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68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NOM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Club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Pts.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Cl.</a:t>
                      </a: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Damien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COUPVRAY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Romain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CRETEIL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Anthony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MORMANT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Etienne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MONTAIGU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00.1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Adrien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2D</a:t>
                      </a: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JC LAVAL</a:t>
                      </a:r>
                      <a:endParaRPr kumimoji="0" lang="fr-FR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7" marR="35997" marT="36000" marB="36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7" marR="35997" marT="36000" marB="36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2170113" y="5175250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4 x 5</a:t>
            </a:r>
            <a:endParaRPr lang="fr-FR" altLang="fr-FR" sz="1200"/>
          </a:p>
        </p:txBody>
      </p:sp>
      <p:sp>
        <p:nvSpPr>
          <p:cNvPr id="4" name="Rectangle 223"/>
          <p:cNvSpPr>
            <a:spLocks noChangeArrowheads="1"/>
          </p:cNvSpPr>
          <p:nvPr userDrawn="1"/>
        </p:nvSpPr>
        <p:spPr bwMode="auto">
          <a:xfrm>
            <a:off x="1169988" y="5184775"/>
            <a:ext cx="8651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Poule de 5:</a:t>
            </a:r>
            <a:endParaRPr lang="fr-FR" altLang="fr-FR" sz="1200"/>
          </a:p>
        </p:txBody>
      </p:sp>
      <p:sp>
        <p:nvSpPr>
          <p:cNvPr id="5" name="Rectangle 224"/>
          <p:cNvSpPr>
            <a:spLocks noChangeArrowheads="1"/>
          </p:cNvSpPr>
          <p:nvPr userDrawn="1"/>
        </p:nvSpPr>
        <p:spPr bwMode="auto">
          <a:xfrm>
            <a:off x="270192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2</a:t>
            </a:r>
            <a:endParaRPr lang="fr-FR" altLang="fr-FR" sz="1200"/>
          </a:p>
        </p:txBody>
      </p:sp>
      <p:sp>
        <p:nvSpPr>
          <p:cNvPr id="6" name="Rectangle 225"/>
          <p:cNvSpPr>
            <a:spLocks noChangeArrowheads="1"/>
          </p:cNvSpPr>
          <p:nvPr userDrawn="1"/>
        </p:nvSpPr>
        <p:spPr bwMode="auto">
          <a:xfrm>
            <a:off x="3241675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4</a:t>
            </a:r>
            <a:endParaRPr lang="fr-FR" altLang="fr-FR" sz="1200"/>
          </a:p>
        </p:txBody>
      </p:sp>
      <p:sp>
        <p:nvSpPr>
          <p:cNvPr id="7" name="Rectangle 226"/>
          <p:cNvSpPr>
            <a:spLocks noChangeArrowheads="1"/>
          </p:cNvSpPr>
          <p:nvPr userDrawn="1"/>
        </p:nvSpPr>
        <p:spPr bwMode="auto">
          <a:xfrm>
            <a:off x="3062288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8" name="Rectangle 227"/>
          <p:cNvSpPr>
            <a:spLocks noChangeArrowheads="1"/>
          </p:cNvSpPr>
          <p:nvPr userDrawn="1"/>
        </p:nvSpPr>
        <p:spPr bwMode="auto">
          <a:xfrm>
            <a:off x="36290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9" name="Rectangle 228"/>
          <p:cNvSpPr>
            <a:spLocks noChangeArrowheads="1"/>
          </p:cNvSpPr>
          <p:nvPr userDrawn="1"/>
        </p:nvSpPr>
        <p:spPr bwMode="auto">
          <a:xfrm>
            <a:off x="38100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5</a:t>
            </a:r>
            <a:endParaRPr lang="fr-FR" altLang="fr-FR" sz="1200"/>
          </a:p>
        </p:txBody>
      </p:sp>
      <p:sp>
        <p:nvSpPr>
          <p:cNvPr id="10" name="Rectangle 229"/>
          <p:cNvSpPr>
            <a:spLocks noChangeArrowheads="1"/>
          </p:cNvSpPr>
          <p:nvPr userDrawn="1"/>
        </p:nvSpPr>
        <p:spPr bwMode="auto">
          <a:xfrm>
            <a:off x="43497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3</a:t>
            </a:r>
            <a:endParaRPr lang="fr-FR" altLang="fr-FR" sz="1200"/>
          </a:p>
        </p:txBody>
      </p:sp>
      <p:sp>
        <p:nvSpPr>
          <p:cNvPr id="11" name="Rectangle 230"/>
          <p:cNvSpPr>
            <a:spLocks noChangeArrowheads="1"/>
          </p:cNvSpPr>
          <p:nvPr userDrawn="1"/>
        </p:nvSpPr>
        <p:spPr bwMode="auto">
          <a:xfrm>
            <a:off x="41687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2" name="Rectangle 231"/>
          <p:cNvSpPr>
            <a:spLocks noChangeArrowheads="1"/>
          </p:cNvSpPr>
          <p:nvPr userDrawn="1"/>
        </p:nvSpPr>
        <p:spPr bwMode="auto">
          <a:xfrm>
            <a:off x="48895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4</a:t>
            </a:r>
            <a:endParaRPr lang="fr-FR" altLang="fr-FR" sz="1200"/>
          </a:p>
        </p:txBody>
      </p:sp>
      <p:sp>
        <p:nvSpPr>
          <p:cNvPr id="13" name="Rectangle 232"/>
          <p:cNvSpPr>
            <a:spLocks noChangeArrowheads="1"/>
          </p:cNvSpPr>
          <p:nvPr userDrawn="1"/>
        </p:nvSpPr>
        <p:spPr bwMode="auto">
          <a:xfrm>
            <a:off x="52498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4" name="Rectangle 233"/>
          <p:cNvSpPr>
            <a:spLocks noChangeArrowheads="1"/>
          </p:cNvSpPr>
          <p:nvPr userDrawn="1"/>
        </p:nvSpPr>
        <p:spPr bwMode="auto">
          <a:xfrm>
            <a:off x="471011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5" name="Rectangle 234"/>
          <p:cNvSpPr>
            <a:spLocks noChangeArrowheads="1"/>
          </p:cNvSpPr>
          <p:nvPr userDrawn="1"/>
        </p:nvSpPr>
        <p:spPr bwMode="auto">
          <a:xfrm>
            <a:off x="54721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 dirty="0"/>
              <a:t>2 x 5</a:t>
            </a:r>
            <a:endParaRPr lang="fr-FR" altLang="fr-FR" sz="1200" dirty="0"/>
          </a:p>
        </p:txBody>
      </p:sp>
      <p:sp>
        <p:nvSpPr>
          <p:cNvPr id="16" name="Rectangle 235"/>
          <p:cNvSpPr>
            <a:spLocks noChangeArrowheads="1"/>
          </p:cNvSpPr>
          <p:nvPr userDrawn="1"/>
        </p:nvSpPr>
        <p:spPr bwMode="auto">
          <a:xfrm>
            <a:off x="587692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7" name="Rectangle 236"/>
          <p:cNvSpPr>
            <a:spLocks noChangeArrowheads="1"/>
          </p:cNvSpPr>
          <p:nvPr userDrawn="1"/>
        </p:nvSpPr>
        <p:spPr bwMode="auto">
          <a:xfrm>
            <a:off x="6056313" y="5184775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1 x 3</a:t>
            </a:r>
            <a:endParaRPr lang="fr-FR" altLang="fr-FR" sz="1200"/>
          </a:p>
        </p:txBody>
      </p:sp>
      <p:sp>
        <p:nvSpPr>
          <p:cNvPr id="18" name="Rectangle 237"/>
          <p:cNvSpPr>
            <a:spLocks noChangeArrowheads="1"/>
          </p:cNvSpPr>
          <p:nvPr userDrawn="1"/>
        </p:nvSpPr>
        <p:spPr bwMode="auto">
          <a:xfrm>
            <a:off x="6416675" y="5184775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19" name="Rectangle 238"/>
          <p:cNvSpPr>
            <a:spLocks noChangeArrowheads="1"/>
          </p:cNvSpPr>
          <p:nvPr userDrawn="1"/>
        </p:nvSpPr>
        <p:spPr bwMode="auto">
          <a:xfrm>
            <a:off x="2530475" y="5175250"/>
            <a:ext cx="1793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0" name="Rectangle 239"/>
          <p:cNvSpPr>
            <a:spLocks noChangeArrowheads="1"/>
          </p:cNvSpPr>
          <p:nvPr userDrawn="1"/>
        </p:nvSpPr>
        <p:spPr bwMode="auto">
          <a:xfrm>
            <a:off x="664210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2 x 4</a:t>
            </a:r>
            <a:endParaRPr lang="fr-FR" altLang="fr-FR" sz="1200"/>
          </a:p>
        </p:txBody>
      </p:sp>
      <p:sp>
        <p:nvSpPr>
          <p:cNvPr id="21" name="Rectangle 240"/>
          <p:cNvSpPr>
            <a:spLocks noChangeArrowheads="1"/>
          </p:cNvSpPr>
          <p:nvPr userDrawn="1"/>
        </p:nvSpPr>
        <p:spPr bwMode="auto">
          <a:xfrm>
            <a:off x="7002463" y="5184775"/>
            <a:ext cx="1793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-</a:t>
            </a:r>
            <a:endParaRPr lang="fr-FR" altLang="fr-FR" sz="1200"/>
          </a:p>
        </p:txBody>
      </p:sp>
      <p:sp>
        <p:nvSpPr>
          <p:cNvPr id="22" name="Rectangle 241"/>
          <p:cNvSpPr>
            <a:spLocks noChangeArrowheads="1"/>
          </p:cNvSpPr>
          <p:nvPr userDrawn="1"/>
        </p:nvSpPr>
        <p:spPr bwMode="auto">
          <a:xfrm>
            <a:off x="7181850" y="5184775"/>
            <a:ext cx="3603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b="1"/>
              <a:t>3 x 5</a:t>
            </a:r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187039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D4835DD1-EFF3-45FC-05F4-9DCC78A01AD4}"/>
              </a:ext>
            </a:extLst>
          </p:cNvPr>
          <p:cNvSpPr/>
          <p:nvPr userDrawn="1"/>
        </p:nvSpPr>
        <p:spPr>
          <a:xfrm>
            <a:off x="-7061" y="-27384"/>
            <a:ext cx="9144000" cy="983536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28DD9BC8-27CD-DDA7-8D9A-2EADC5B1DB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86050" y="6551613"/>
            <a:ext cx="3895725" cy="19843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-FR" sz="1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Formation des commissaires sportifs départementaux</a:t>
            </a:r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67E1AA7F-EF13-7FD6-2A73-37889672022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04025" y="6542088"/>
            <a:ext cx="1905000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988962F-03B9-40D3-81A2-E4C1E5F071EC}" type="slidenum">
              <a:rPr lang="fr-FR" altLang="fr-FR" sz="1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pPr algn="r" eaLnBrk="1" hangingPunct="1">
                <a:defRPr/>
              </a:pPr>
              <a:t>‹N°›</a:t>
            </a:fld>
            <a:endParaRPr lang="fr-FR" altLang="fr-FR" sz="10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id="{10D5F098-4DBB-9B6A-3691-F672224D2D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24163" y="438150"/>
            <a:ext cx="3616325" cy="277813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Saison 2023 – 2024</a:t>
            </a:r>
          </a:p>
        </p:txBody>
      </p:sp>
      <p:grpSp>
        <p:nvGrpSpPr>
          <p:cNvPr id="27" name="Graphique 5">
            <a:extLst>
              <a:ext uri="{FF2B5EF4-FFF2-40B4-BE49-F238E27FC236}">
                <a16:creationId xmlns:a16="http://schemas.microsoft.com/office/drawing/2014/main" id="{C4493BF1-05B3-86F6-8621-680FB31A3962}"/>
              </a:ext>
            </a:extLst>
          </p:cNvPr>
          <p:cNvGrpSpPr/>
          <p:nvPr userDrawn="1"/>
        </p:nvGrpSpPr>
        <p:grpSpPr>
          <a:xfrm>
            <a:off x="320799" y="283894"/>
            <a:ext cx="804625" cy="413356"/>
            <a:chOff x="7443242" y="1620581"/>
            <a:chExt cx="1782855" cy="686921"/>
          </a:xfrm>
          <a:solidFill>
            <a:schemeClr val="bg1"/>
          </a:solidFill>
        </p:grpSpPr>
        <p:sp>
          <p:nvSpPr>
            <p:cNvPr id="28" name="Forme libre : forme 27">
              <a:extLst>
                <a:ext uri="{FF2B5EF4-FFF2-40B4-BE49-F238E27FC236}">
                  <a16:creationId xmlns:a16="http://schemas.microsoft.com/office/drawing/2014/main" id="{5B3DAFB4-2F07-6627-1D84-F0D64F7425C0}"/>
                </a:ext>
              </a:extLst>
            </p:cNvPr>
            <p:cNvSpPr/>
            <p:nvPr/>
          </p:nvSpPr>
          <p:spPr>
            <a:xfrm>
              <a:off x="7937926" y="1718009"/>
              <a:ext cx="164565" cy="218969"/>
            </a:xfrm>
            <a:custGeom>
              <a:avLst/>
              <a:gdLst>
                <a:gd name="connsiteX0" fmla="*/ 61043 w 164565"/>
                <a:gd name="connsiteY0" fmla="*/ 148511 h 218969"/>
                <a:gd name="connsiteX1" fmla="*/ 153907 w 164565"/>
                <a:gd name="connsiteY1" fmla="*/ 148511 h 218969"/>
                <a:gd name="connsiteX2" fmla="*/ 153907 w 164565"/>
                <a:gd name="connsiteY2" fmla="*/ 93663 h 218969"/>
                <a:gd name="connsiteX3" fmla="*/ 61043 w 164565"/>
                <a:gd name="connsiteY3" fmla="*/ 93663 h 218969"/>
                <a:gd name="connsiteX4" fmla="*/ 61043 w 164565"/>
                <a:gd name="connsiteY4" fmla="*/ 57513 h 218969"/>
                <a:gd name="connsiteX5" fmla="*/ 164566 w 164565"/>
                <a:gd name="connsiteY5" fmla="*/ 57513 h 218969"/>
                <a:gd name="connsiteX6" fmla="*/ 164566 w 164565"/>
                <a:gd name="connsiteY6" fmla="*/ 0 h 218969"/>
                <a:gd name="connsiteX7" fmla="*/ 0 w 164565"/>
                <a:gd name="connsiteY7" fmla="*/ 0 h 218969"/>
                <a:gd name="connsiteX8" fmla="*/ 0 w 164565"/>
                <a:gd name="connsiteY8" fmla="*/ 218970 h 218969"/>
                <a:gd name="connsiteX9" fmla="*/ 61043 w 164565"/>
                <a:gd name="connsiteY9" fmla="*/ 218970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565" h="218969">
                  <a:moveTo>
                    <a:pt x="61043" y="148511"/>
                  </a:moveTo>
                  <a:lnTo>
                    <a:pt x="153907" y="148511"/>
                  </a:lnTo>
                  <a:lnTo>
                    <a:pt x="153907" y="93663"/>
                  </a:lnTo>
                  <a:lnTo>
                    <a:pt x="61043" y="93663"/>
                  </a:lnTo>
                  <a:lnTo>
                    <a:pt x="61043" y="57513"/>
                  </a:lnTo>
                  <a:lnTo>
                    <a:pt x="164566" y="57513"/>
                  </a:ln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61043" y="21897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orme libre : forme 28">
              <a:extLst>
                <a:ext uri="{FF2B5EF4-FFF2-40B4-BE49-F238E27FC236}">
                  <a16:creationId xmlns:a16="http://schemas.microsoft.com/office/drawing/2014/main" id="{5A0DC06D-8D45-E4F9-35FF-8B5BE95CE302}"/>
                </a:ext>
              </a:extLst>
            </p:cNvPr>
            <p:cNvSpPr/>
            <p:nvPr/>
          </p:nvSpPr>
          <p:spPr>
            <a:xfrm>
              <a:off x="9061531" y="1718009"/>
              <a:ext cx="164565" cy="218969"/>
            </a:xfrm>
            <a:custGeom>
              <a:avLst/>
              <a:gdLst>
                <a:gd name="connsiteX0" fmla="*/ 164566 w 164565"/>
                <a:gd name="connsiteY0" fmla="*/ 55514 h 218969"/>
                <a:gd name="connsiteX1" fmla="*/ 164566 w 164565"/>
                <a:gd name="connsiteY1" fmla="*/ 0 h 218969"/>
                <a:gd name="connsiteX2" fmla="*/ 0 w 164565"/>
                <a:gd name="connsiteY2" fmla="*/ 0 h 218969"/>
                <a:gd name="connsiteX3" fmla="*/ 0 w 164565"/>
                <a:gd name="connsiteY3" fmla="*/ 218970 h 218969"/>
                <a:gd name="connsiteX4" fmla="*/ 164566 w 164565"/>
                <a:gd name="connsiteY4" fmla="*/ 218970 h 218969"/>
                <a:gd name="connsiteX5" fmla="*/ 164566 w 164565"/>
                <a:gd name="connsiteY5" fmla="*/ 163789 h 218969"/>
                <a:gd name="connsiteX6" fmla="*/ 61065 w 164565"/>
                <a:gd name="connsiteY6" fmla="*/ 164011 h 218969"/>
                <a:gd name="connsiteX7" fmla="*/ 61065 w 164565"/>
                <a:gd name="connsiteY7" fmla="*/ 135410 h 218969"/>
                <a:gd name="connsiteX8" fmla="*/ 142094 w 164565"/>
                <a:gd name="connsiteY8" fmla="*/ 135410 h 218969"/>
                <a:gd name="connsiteX9" fmla="*/ 142094 w 164565"/>
                <a:gd name="connsiteY9" fmla="*/ 83449 h 218969"/>
                <a:gd name="connsiteX10" fmla="*/ 61065 w 164565"/>
                <a:gd name="connsiteY10" fmla="*/ 83449 h 218969"/>
                <a:gd name="connsiteX11" fmla="*/ 61065 w 164565"/>
                <a:gd name="connsiteY11" fmla="*/ 55514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4565" h="218969">
                  <a:moveTo>
                    <a:pt x="164566" y="55514"/>
                  </a:move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164566" y="218970"/>
                  </a:lnTo>
                  <a:lnTo>
                    <a:pt x="164566" y="163789"/>
                  </a:lnTo>
                  <a:lnTo>
                    <a:pt x="61065" y="164011"/>
                  </a:lnTo>
                  <a:lnTo>
                    <a:pt x="61065" y="135410"/>
                  </a:lnTo>
                  <a:lnTo>
                    <a:pt x="142094" y="135410"/>
                  </a:lnTo>
                  <a:lnTo>
                    <a:pt x="142094" y="83449"/>
                  </a:lnTo>
                  <a:lnTo>
                    <a:pt x="61065" y="83449"/>
                  </a:lnTo>
                  <a:lnTo>
                    <a:pt x="61065" y="55514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orme libre : forme 29">
              <a:extLst>
                <a:ext uri="{FF2B5EF4-FFF2-40B4-BE49-F238E27FC236}">
                  <a16:creationId xmlns:a16="http://schemas.microsoft.com/office/drawing/2014/main" id="{868DE766-B0AD-9647-0007-371F8D26D2F0}"/>
                </a:ext>
              </a:extLst>
            </p:cNvPr>
            <p:cNvSpPr/>
            <p:nvPr/>
          </p:nvSpPr>
          <p:spPr>
            <a:xfrm>
              <a:off x="8587175" y="1718032"/>
              <a:ext cx="208066" cy="218947"/>
            </a:xfrm>
            <a:custGeom>
              <a:avLst/>
              <a:gdLst>
                <a:gd name="connsiteX0" fmla="*/ 61287 w 208066"/>
                <a:gd name="connsiteY0" fmla="*/ 97971 h 218947"/>
                <a:gd name="connsiteX1" fmla="*/ 146824 w 208066"/>
                <a:gd name="connsiteY1" fmla="*/ 218948 h 218947"/>
                <a:gd name="connsiteX2" fmla="*/ 208067 w 208066"/>
                <a:gd name="connsiteY2" fmla="*/ 218948 h 218947"/>
                <a:gd name="connsiteX3" fmla="*/ 208067 w 208066"/>
                <a:gd name="connsiteY3" fmla="*/ 0 h 218947"/>
                <a:gd name="connsiteX4" fmla="*/ 146779 w 208066"/>
                <a:gd name="connsiteY4" fmla="*/ 0 h 218947"/>
                <a:gd name="connsiteX5" fmla="*/ 146779 w 208066"/>
                <a:gd name="connsiteY5" fmla="*/ 121665 h 218947"/>
                <a:gd name="connsiteX6" fmla="*/ 60777 w 208066"/>
                <a:gd name="connsiteY6" fmla="*/ 0 h 218947"/>
                <a:gd name="connsiteX7" fmla="*/ 0 w 208066"/>
                <a:gd name="connsiteY7" fmla="*/ 0 h 218947"/>
                <a:gd name="connsiteX8" fmla="*/ 0 w 208066"/>
                <a:gd name="connsiteY8" fmla="*/ 218948 h 218947"/>
                <a:gd name="connsiteX9" fmla="*/ 61287 w 208066"/>
                <a:gd name="connsiteY9" fmla="*/ 218948 h 21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066" h="218947">
                  <a:moveTo>
                    <a:pt x="61287" y="97971"/>
                  </a:moveTo>
                  <a:lnTo>
                    <a:pt x="146824" y="218948"/>
                  </a:lnTo>
                  <a:lnTo>
                    <a:pt x="208067" y="218948"/>
                  </a:lnTo>
                  <a:lnTo>
                    <a:pt x="208067" y="0"/>
                  </a:lnTo>
                  <a:lnTo>
                    <a:pt x="146779" y="0"/>
                  </a:lnTo>
                  <a:lnTo>
                    <a:pt x="146779" y="121665"/>
                  </a:lnTo>
                  <a:lnTo>
                    <a:pt x="60777" y="0"/>
                  </a:lnTo>
                  <a:lnTo>
                    <a:pt x="0" y="0"/>
                  </a:lnTo>
                  <a:lnTo>
                    <a:pt x="0" y="218948"/>
                  </a:lnTo>
                  <a:lnTo>
                    <a:pt x="61287" y="21894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orme libre : forme 30">
              <a:extLst>
                <a:ext uri="{FF2B5EF4-FFF2-40B4-BE49-F238E27FC236}">
                  <a16:creationId xmlns:a16="http://schemas.microsoft.com/office/drawing/2014/main" id="{D3B571E9-4DB8-1642-ABEF-3288A6A40F46}"/>
                </a:ext>
              </a:extLst>
            </p:cNvPr>
            <p:cNvSpPr/>
            <p:nvPr/>
          </p:nvSpPr>
          <p:spPr>
            <a:xfrm>
              <a:off x="8368249" y="2003907"/>
              <a:ext cx="209310" cy="218969"/>
            </a:xfrm>
            <a:custGeom>
              <a:avLst/>
              <a:gdLst>
                <a:gd name="connsiteX0" fmla="*/ 104011 w 209310"/>
                <a:gd name="connsiteY0" fmla="*/ 0 h 218969"/>
                <a:gd name="connsiteX1" fmla="*/ 0 w 209310"/>
                <a:gd name="connsiteY1" fmla="*/ 0 h 218969"/>
                <a:gd name="connsiteX2" fmla="*/ 0 w 209310"/>
                <a:gd name="connsiteY2" fmla="*/ 218970 h 218969"/>
                <a:gd name="connsiteX3" fmla="*/ 104011 w 209310"/>
                <a:gd name="connsiteY3" fmla="*/ 218970 h 218969"/>
                <a:gd name="connsiteX4" fmla="*/ 209310 w 209310"/>
                <a:gd name="connsiteY4" fmla="*/ 109740 h 218969"/>
                <a:gd name="connsiteX5" fmla="*/ 104011 w 209310"/>
                <a:gd name="connsiteY5" fmla="*/ 0 h 218969"/>
                <a:gd name="connsiteX6" fmla="*/ 100658 w 209310"/>
                <a:gd name="connsiteY6" fmla="*/ 163811 h 218969"/>
                <a:gd name="connsiteX7" fmla="*/ 61065 w 209310"/>
                <a:gd name="connsiteY7" fmla="*/ 164011 h 218969"/>
                <a:gd name="connsiteX8" fmla="*/ 61065 w 209310"/>
                <a:gd name="connsiteY8" fmla="*/ 55536 h 218969"/>
                <a:gd name="connsiteX9" fmla="*/ 100658 w 209310"/>
                <a:gd name="connsiteY9" fmla="*/ 55536 h 218969"/>
                <a:gd name="connsiteX10" fmla="*/ 144692 w 209310"/>
                <a:gd name="connsiteY10" fmla="*/ 111228 h 218969"/>
                <a:gd name="connsiteX11" fmla="*/ 100658 w 209310"/>
                <a:gd name="connsiteY11" fmla="*/ 163811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9310" h="218969">
                  <a:moveTo>
                    <a:pt x="104011" y="0"/>
                  </a:moveTo>
                  <a:lnTo>
                    <a:pt x="0" y="0"/>
                  </a:lnTo>
                  <a:lnTo>
                    <a:pt x="0" y="218970"/>
                  </a:lnTo>
                  <a:lnTo>
                    <a:pt x="104011" y="218970"/>
                  </a:lnTo>
                  <a:cubicBezTo>
                    <a:pt x="154729" y="218970"/>
                    <a:pt x="209310" y="184795"/>
                    <a:pt x="209310" y="109740"/>
                  </a:cubicBezTo>
                  <a:cubicBezTo>
                    <a:pt x="209310" y="56891"/>
                    <a:pt x="176357" y="0"/>
                    <a:pt x="104011" y="0"/>
                  </a:cubicBezTo>
                  <a:close/>
                  <a:moveTo>
                    <a:pt x="100658" y="163811"/>
                  </a:moveTo>
                  <a:lnTo>
                    <a:pt x="61065" y="164011"/>
                  </a:lnTo>
                  <a:lnTo>
                    <a:pt x="61065" y="55536"/>
                  </a:lnTo>
                  <a:lnTo>
                    <a:pt x="100658" y="55536"/>
                  </a:lnTo>
                  <a:cubicBezTo>
                    <a:pt x="128238" y="55536"/>
                    <a:pt x="144692" y="76365"/>
                    <a:pt x="144692" y="111228"/>
                  </a:cubicBezTo>
                  <a:cubicBezTo>
                    <a:pt x="144714" y="147534"/>
                    <a:pt x="122597" y="163811"/>
                    <a:pt x="100658" y="163811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orme libre : forme 31">
              <a:extLst>
                <a:ext uri="{FF2B5EF4-FFF2-40B4-BE49-F238E27FC236}">
                  <a16:creationId xmlns:a16="http://schemas.microsoft.com/office/drawing/2014/main" id="{6AE45235-0640-406B-A1CB-0ACDE0F51B06}"/>
                </a:ext>
              </a:extLst>
            </p:cNvPr>
            <p:cNvSpPr/>
            <p:nvPr/>
          </p:nvSpPr>
          <p:spPr>
            <a:xfrm>
              <a:off x="8593947" y="2000465"/>
              <a:ext cx="228717" cy="225853"/>
            </a:xfrm>
            <a:custGeom>
              <a:avLst/>
              <a:gdLst>
                <a:gd name="connsiteX0" fmla="*/ 114337 w 228717"/>
                <a:gd name="connsiteY0" fmla="*/ 0 h 225853"/>
                <a:gd name="connsiteX1" fmla="*/ 0 w 228717"/>
                <a:gd name="connsiteY1" fmla="*/ 112916 h 225853"/>
                <a:gd name="connsiteX2" fmla="*/ 114337 w 228717"/>
                <a:gd name="connsiteY2" fmla="*/ 225854 h 225853"/>
                <a:gd name="connsiteX3" fmla="*/ 228718 w 228717"/>
                <a:gd name="connsiteY3" fmla="*/ 112916 h 225853"/>
                <a:gd name="connsiteX4" fmla="*/ 114337 w 228717"/>
                <a:gd name="connsiteY4" fmla="*/ 0 h 225853"/>
                <a:gd name="connsiteX5" fmla="*/ 114337 w 228717"/>
                <a:gd name="connsiteY5" fmla="*/ 167142 h 225853"/>
                <a:gd name="connsiteX6" fmla="*/ 64552 w 228717"/>
                <a:gd name="connsiteY6" fmla="*/ 112916 h 225853"/>
                <a:gd name="connsiteX7" fmla="*/ 114337 w 228717"/>
                <a:gd name="connsiteY7" fmla="*/ 58712 h 225853"/>
                <a:gd name="connsiteX8" fmla="*/ 164144 w 228717"/>
                <a:gd name="connsiteY8" fmla="*/ 112916 h 225853"/>
                <a:gd name="connsiteX9" fmla="*/ 114337 w 228717"/>
                <a:gd name="connsiteY9" fmla="*/ 167142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717" h="225853">
                  <a:moveTo>
                    <a:pt x="114337" y="0"/>
                  </a:moveTo>
                  <a:cubicBezTo>
                    <a:pt x="49163" y="0"/>
                    <a:pt x="0" y="48542"/>
                    <a:pt x="0" y="112916"/>
                  </a:cubicBezTo>
                  <a:cubicBezTo>
                    <a:pt x="0" y="178356"/>
                    <a:pt x="48075" y="225854"/>
                    <a:pt x="114337" y="225854"/>
                  </a:cubicBezTo>
                  <a:cubicBezTo>
                    <a:pt x="180621" y="225854"/>
                    <a:pt x="228718" y="178356"/>
                    <a:pt x="228718" y="112916"/>
                  </a:cubicBezTo>
                  <a:cubicBezTo>
                    <a:pt x="228718" y="48542"/>
                    <a:pt x="179532" y="0"/>
                    <a:pt x="114337" y="0"/>
                  </a:cubicBezTo>
                  <a:close/>
                  <a:moveTo>
                    <a:pt x="114337" y="167142"/>
                  </a:moveTo>
                  <a:cubicBezTo>
                    <a:pt x="85492" y="167142"/>
                    <a:pt x="64552" y="144337"/>
                    <a:pt x="64552" y="112916"/>
                  </a:cubicBezTo>
                  <a:cubicBezTo>
                    <a:pt x="64552" y="81517"/>
                    <a:pt x="85492" y="58712"/>
                    <a:pt x="114337" y="58712"/>
                  </a:cubicBezTo>
                  <a:cubicBezTo>
                    <a:pt x="143204" y="58712"/>
                    <a:pt x="164144" y="81517"/>
                    <a:pt x="164144" y="112916"/>
                  </a:cubicBezTo>
                  <a:cubicBezTo>
                    <a:pt x="164166" y="144337"/>
                    <a:pt x="143204" y="167142"/>
                    <a:pt x="114337" y="16714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orme libre : forme 32">
              <a:extLst>
                <a:ext uri="{FF2B5EF4-FFF2-40B4-BE49-F238E27FC236}">
                  <a16:creationId xmlns:a16="http://schemas.microsoft.com/office/drawing/2014/main" id="{CB6F3D8E-A762-8DEE-39A0-BFB167BFAE89}"/>
                </a:ext>
              </a:extLst>
            </p:cNvPr>
            <p:cNvSpPr/>
            <p:nvPr/>
          </p:nvSpPr>
          <p:spPr>
            <a:xfrm>
              <a:off x="8131915" y="2003885"/>
              <a:ext cx="206157" cy="222411"/>
            </a:xfrm>
            <a:custGeom>
              <a:avLst/>
              <a:gdLst>
                <a:gd name="connsiteX0" fmla="*/ 144381 w 206157"/>
                <a:gd name="connsiteY0" fmla="*/ 115425 h 222411"/>
                <a:gd name="connsiteX1" fmla="*/ 102612 w 206157"/>
                <a:gd name="connsiteY1" fmla="*/ 164344 h 222411"/>
                <a:gd name="connsiteX2" fmla="*/ 61776 w 206157"/>
                <a:gd name="connsiteY2" fmla="*/ 115425 h 222411"/>
                <a:gd name="connsiteX3" fmla="*/ 61776 w 206157"/>
                <a:gd name="connsiteY3" fmla="*/ 0 h 222411"/>
                <a:gd name="connsiteX4" fmla="*/ 0 w 206157"/>
                <a:gd name="connsiteY4" fmla="*/ 0 h 222411"/>
                <a:gd name="connsiteX5" fmla="*/ 0 w 206157"/>
                <a:gd name="connsiteY5" fmla="*/ 119600 h 222411"/>
                <a:gd name="connsiteX6" fmla="*/ 102834 w 206157"/>
                <a:gd name="connsiteY6" fmla="*/ 222412 h 222411"/>
                <a:gd name="connsiteX7" fmla="*/ 206157 w 206157"/>
                <a:gd name="connsiteY7" fmla="*/ 119600 h 222411"/>
                <a:gd name="connsiteX8" fmla="*/ 206157 w 206157"/>
                <a:gd name="connsiteY8" fmla="*/ 0 h 222411"/>
                <a:gd name="connsiteX9" fmla="*/ 144381 w 206157"/>
                <a:gd name="connsiteY9" fmla="*/ 0 h 222411"/>
                <a:gd name="connsiteX10" fmla="*/ 144381 w 206157"/>
                <a:gd name="connsiteY10" fmla="*/ 115425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157" h="222411">
                  <a:moveTo>
                    <a:pt x="144381" y="115425"/>
                  </a:moveTo>
                  <a:cubicBezTo>
                    <a:pt x="144381" y="137742"/>
                    <a:pt x="137142" y="164344"/>
                    <a:pt x="102612" y="164344"/>
                  </a:cubicBezTo>
                  <a:cubicBezTo>
                    <a:pt x="68860" y="164344"/>
                    <a:pt x="61776" y="137742"/>
                    <a:pt x="61776" y="115425"/>
                  </a:cubicBezTo>
                  <a:lnTo>
                    <a:pt x="61776" y="0"/>
                  </a:lnTo>
                  <a:lnTo>
                    <a:pt x="0" y="0"/>
                  </a:lnTo>
                  <a:lnTo>
                    <a:pt x="0" y="119600"/>
                  </a:lnTo>
                  <a:cubicBezTo>
                    <a:pt x="0" y="167031"/>
                    <a:pt x="26935" y="222412"/>
                    <a:pt x="102834" y="222412"/>
                  </a:cubicBezTo>
                  <a:cubicBezTo>
                    <a:pt x="165610" y="222412"/>
                    <a:pt x="206157" y="182064"/>
                    <a:pt x="206157" y="119600"/>
                  </a:cubicBezTo>
                  <a:lnTo>
                    <a:pt x="206157" y="0"/>
                  </a:lnTo>
                  <a:lnTo>
                    <a:pt x="144381" y="0"/>
                  </a:lnTo>
                  <a:lnTo>
                    <a:pt x="144381" y="11542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orme libre : forme 33">
              <a:extLst>
                <a:ext uri="{FF2B5EF4-FFF2-40B4-BE49-F238E27FC236}">
                  <a16:creationId xmlns:a16="http://schemas.microsoft.com/office/drawing/2014/main" id="{8C1B21A2-1B0D-6AF3-98DB-C5F27E644853}"/>
                </a:ext>
              </a:extLst>
            </p:cNvPr>
            <p:cNvSpPr/>
            <p:nvPr/>
          </p:nvSpPr>
          <p:spPr>
            <a:xfrm>
              <a:off x="8332032" y="1718009"/>
              <a:ext cx="240509" cy="218969"/>
            </a:xfrm>
            <a:custGeom>
              <a:avLst/>
              <a:gdLst>
                <a:gd name="connsiteX0" fmla="*/ 76743 w 240509"/>
                <a:gd name="connsiteY0" fmla="*/ 187571 h 218969"/>
                <a:gd name="connsiteX1" fmla="*/ 163633 w 240509"/>
                <a:gd name="connsiteY1" fmla="*/ 187571 h 218969"/>
                <a:gd name="connsiteX2" fmla="*/ 173493 w 240509"/>
                <a:gd name="connsiteY2" fmla="*/ 218970 h 218969"/>
                <a:gd name="connsiteX3" fmla="*/ 240509 w 240509"/>
                <a:gd name="connsiteY3" fmla="*/ 218970 h 218969"/>
                <a:gd name="connsiteX4" fmla="*/ 158659 w 240509"/>
                <a:gd name="connsiteY4" fmla="*/ 0 h 218969"/>
                <a:gd name="connsiteX5" fmla="*/ 81206 w 240509"/>
                <a:gd name="connsiteY5" fmla="*/ 0 h 218969"/>
                <a:gd name="connsiteX6" fmla="*/ 0 w 240509"/>
                <a:gd name="connsiteY6" fmla="*/ 218948 h 218969"/>
                <a:gd name="connsiteX7" fmla="*/ 67017 w 240509"/>
                <a:gd name="connsiteY7" fmla="*/ 218970 h 218969"/>
                <a:gd name="connsiteX8" fmla="*/ 76743 w 240509"/>
                <a:gd name="connsiteY8" fmla="*/ 187571 h 218969"/>
                <a:gd name="connsiteX9" fmla="*/ 125018 w 240509"/>
                <a:gd name="connsiteY9" fmla="*/ 64485 h 218969"/>
                <a:gd name="connsiteX10" fmla="*/ 147268 w 240509"/>
                <a:gd name="connsiteY10" fmla="*/ 135388 h 218969"/>
                <a:gd name="connsiteX11" fmla="*/ 92931 w 240509"/>
                <a:gd name="connsiteY11" fmla="*/ 135388 h 218969"/>
                <a:gd name="connsiteX12" fmla="*/ 114892 w 240509"/>
                <a:gd name="connsiteY12" fmla="*/ 64485 h 218969"/>
                <a:gd name="connsiteX13" fmla="*/ 125018 w 240509"/>
                <a:gd name="connsiteY13" fmla="*/ 64485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0509" h="218969">
                  <a:moveTo>
                    <a:pt x="76743" y="187571"/>
                  </a:moveTo>
                  <a:lnTo>
                    <a:pt x="163633" y="187571"/>
                  </a:lnTo>
                  <a:lnTo>
                    <a:pt x="173493" y="218970"/>
                  </a:lnTo>
                  <a:lnTo>
                    <a:pt x="240509" y="218970"/>
                  </a:lnTo>
                  <a:lnTo>
                    <a:pt x="158659" y="0"/>
                  </a:lnTo>
                  <a:lnTo>
                    <a:pt x="81206" y="0"/>
                  </a:lnTo>
                  <a:lnTo>
                    <a:pt x="0" y="218948"/>
                  </a:lnTo>
                  <a:lnTo>
                    <a:pt x="67017" y="218970"/>
                  </a:lnTo>
                  <a:lnTo>
                    <a:pt x="76743" y="187571"/>
                  </a:lnTo>
                  <a:close/>
                  <a:moveTo>
                    <a:pt x="125018" y="64485"/>
                  </a:moveTo>
                  <a:lnTo>
                    <a:pt x="147268" y="135388"/>
                  </a:lnTo>
                  <a:lnTo>
                    <a:pt x="92931" y="135388"/>
                  </a:lnTo>
                  <a:lnTo>
                    <a:pt x="114892" y="64485"/>
                  </a:lnTo>
                  <a:lnTo>
                    <a:pt x="125018" y="6448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orme libre : forme 34">
              <a:extLst>
                <a:ext uri="{FF2B5EF4-FFF2-40B4-BE49-F238E27FC236}">
                  <a16:creationId xmlns:a16="http://schemas.microsoft.com/office/drawing/2014/main" id="{050A466B-7C01-C604-CD8C-F805DC7E5D3B}"/>
                </a:ext>
              </a:extLst>
            </p:cNvPr>
            <p:cNvSpPr/>
            <p:nvPr/>
          </p:nvSpPr>
          <p:spPr>
            <a:xfrm>
              <a:off x="8131915" y="1717987"/>
              <a:ext cx="190657" cy="218992"/>
            </a:xfrm>
            <a:custGeom>
              <a:avLst/>
              <a:gdLst>
                <a:gd name="connsiteX0" fmla="*/ 61088 w 190657"/>
                <a:gd name="connsiteY0" fmla="*/ 155329 h 218992"/>
                <a:gd name="connsiteX1" fmla="*/ 69881 w 190657"/>
                <a:gd name="connsiteY1" fmla="*/ 155329 h 218992"/>
                <a:gd name="connsiteX2" fmla="*/ 190658 w 190657"/>
                <a:gd name="connsiteY2" fmla="*/ 218992 h 218992"/>
                <a:gd name="connsiteX3" fmla="*/ 190658 w 190657"/>
                <a:gd name="connsiteY3" fmla="*/ 165654 h 218992"/>
                <a:gd name="connsiteX4" fmla="*/ 127327 w 190657"/>
                <a:gd name="connsiteY4" fmla="*/ 149377 h 218992"/>
                <a:gd name="connsiteX5" fmla="*/ 180288 w 190657"/>
                <a:gd name="connsiteY5" fmla="*/ 76165 h 218992"/>
                <a:gd name="connsiteX6" fmla="*/ 97372 w 190657"/>
                <a:gd name="connsiteY6" fmla="*/ 0 h 218992"/>
                <a:gd name="connsiteX7" fmla="*/ 0 w 190657"/>
                <a:gd name="connsiteY7" fmla="*/ 0 h 218992"/>
                <a:gd name="connsiteX8" fmla="*/ 0 w 190657"/>
                <a:gd name="connsiteY8" fmla="*/ 218970 h 218992"/>
                <a:gd name="connsiteX9" fmla="*/ 61088 w 190657"/>
                <a:gd name="connsiteY9" fmla="*/ 218970 h 218992"/>
                <a:gd name="connsiteX10" fmla="*/ 61088 w 190657"/>
                <a:gd name="connsiteY10" fmla="*/ 155329 h 218992"/>
                <a:gd name="connsiteX11" fmla="*/ 61088 w 190657"/>
                <a:gd name="connsiteY11" fmla="*/ 51140 h 218992"/>
                <a:gd name="connsiteX12" fmla="*/ 86047 w 190657"/>
                <a:gd name="connsiteY12" fmla="*/ 51140 h 218992"/>
                <a:gd name="connsiteX13" fmla="*/ 117890 w 190657"/>
                <a:gd name="connsiteY13" fmla="*/ 77631 h 218992"/>
                <a:gd name="connsiteX14" fmla="*/ 86047 w 190657"/>
                <a:gd name="connsiteY14" fmla="*/ 104122 h 218992"/>
                <a:gd name="connsiteX15" fmla="*/ 61088 w 190657"/>
                <a:gd name="connsiteY15" fmla="*/ 104122 h 218992"/>
                <a:gd name="connsiteX16" fmla="*/ 61088 w 190657"/>
                <a:gd name="connsiteY16" fmla="*/ 51140 h 218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0657" h="218992">
                  <a:moveTo>
                    <a:pt x="61088" y="155329"/>
                  </a:moveTo>
                  <a:lnTo>
                    <a:pt x="69881" y="155329"/>
                  </a:lnTo>
                  <a:cubicBezTo>
                    <a:pt x="87201" y="195343"/>
                    <a:pt x="129392" y="218992"/>
                    <a:pt x="190658" y="218992"/>
                  </a:cubicBezTo>
                  <a:lnTo>
                    <a:pt x="190658" y="165654"/>
                  </a:lnTo>
                  <a:cubicBezTo>
                    <a:pt x="164366" y="165654"/>
                    <a:pt x="140961" y="161435"/>
                    <a:pt x="127327" y="149377"/>
                  </a:cubicBezTo>
                  <a:cubicBezTo>
                    <a:pt x="161102" y="138430"/>
                    <a:pt x="180288" y="112738"/>
                    <a:pt x="180288" y="76165"/>
                  </a:cubicBezTo>
                  <a:cubicBezTo>
                    <a:pt x="180288" y="29556"/>
                    <a:pt x="146202" y="0"/>
                    <a:pt x="97372" y="0"/>
                  </a:cubicBezTo>
                  <a:lnTo>
                    <a:pt x="0" y="0"/>
                  </a:lnTo>
                  <a:lnTo>
                    <a:pt x="0" y="218970"/>
                  </a:lnTo>
                  <a:lnTo>
                    <a:pt x="61088" y="218970"/>
                  </a:lnTo>
                  <a:lnTo>
                    <a:pt x="61088" y="155329"/>
                  </a:lnTo>
                  <a:close/>
                  <a:moveTo>
                    <a:pt x="61088" y="51140"/>
                  </a:moveTo>
                  <a:lnTo>
                    <a:pt x="86047" y="51140"/>
                  </a:lnTo>
                  <a:cubicBezTo>
                    <a:pt x="107164" y="51140"/>
                    <a:pt x="117890" y="60044"/>
                    <a:pt x="117890" y="77631"/>
                  </a:cubicBezTo>
                  <a:cubicBezTo>
                    <a:pt x="117890" y="94707"/>
                    <a:pt x="106587" y="104122"/>
                    <a:pt x="86047" y="104122"/>
                  </a:cubicBezTo>
                  <a:lnTo>
                    <a:pt x="61088" y="104122"/>
                  </a:lnTo>
                  <a:lnTo>
                    <a:pt x="61088" y="5114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8A963153-3319-EAAD-7F7C-E59866329050}"/>
                </a:ext>
              </a:extLst>
            </p:cNvPr>
            <p:cNvSpPr/>
            <p:nvPr/>
          </p:nvSpPr>
          <p:spPr>
            <a:xfrm>
              <a:off x="8820778" y="1714523"/>
              <a:ext cx="217437" cy="225853"/>
            </a:xfrm>
            <a:custGeom>
              <a:avLst/>
              <a:gdLst>
                <a:gd name="connsiteX0" fmla="*/ 159703 w 217437"/>
                <a:gd name="connsiteY0" fmla="*/ 128238 h 225853"/>
                <a:gd name="connsiteX1" fmla="*/ 113049 w 217437"/>
                <a:gd name="connsiteY1" fmla="*/ 167275 h 225853"/>
                <a:gd name="connsiteX2" fmla="*/ 64485 w 217437"/>
                <a:gd name="connsiteY2" fmla="*/ 112938 h 225853"/>
                <a:gd name="connsiteX3" fmla="*/ 113049 w 217437"/>
                <a:gd name="connsiteY3" fmla="*/ 58601 h 225853"/>
                <a:gd name="connsiteX4" fmla="*/ 159703 w 217437"/>
                <a:gd name="connsiteY4" fmla="*/ 98504 h 225853"/>
                <a:gd name="connsiteX5" fmla="*/ 160502 w 217437"/>
                <a:gd name="connsiteY5" fmla="*/ 101546 h 225853"/>
                <a:gd name="connsiteX6" fmla="*/ 215373 w 217437"/>
                <a:gd name="connsiteY6" fmla="*/ 68171 h 225853"/>
                <a:gd name="connsiteX7" fmla="*/ 214529 w 217437"/>
                <a:gd name="connsiteY7" fmla="*/ 66284 h 225853"/>
                <a:gd name="connsiteX8" fmla="*/ 113271 w 217437"/>
                <a:gd name="connsiteY8" fmla="*/ 0 h 225853"/>
                <a:gd name="connsiteX9" fmla="*/ 0 w 217437"/>
                <a:gd name="connsiteY9" fmla="*/ 112916 h 225853"/>
                <a:gd name="connsiteX10" fmla="*/ 113271 w 217437"/>
                <a:gd name="connsiteY10" fmla="*/ 225854 h 225853"/>
                <a:gd name="connsiteX11" fmla="*/ 216616 w 217437"/>
                <a:gd name="connsiteY11" fmla="*/ 155773 h 225853"/>
                <a:gd name="connsiteX12" fmla="*/ 217438 w 217437"/>
                <a:gd name="connsiteY12" fmla="*/ 153752 h 225853"/>
                <a:gd name="connsiteX13" fmla="*/ 160436 w 217437"/>
                <a:gd name="connsiteY13" fmla="*/ 125417 h 225853"/>
                <a:gd name="connsiteX14" fmla="*/ 159703 w 217437"/>
                <a:gd name="connsiteY14" fmla="*/ 128238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7437" h="225853">
                  <a:moveTo>
                    <a:pt x="159703" y="128238"/>
                  </a:moveTo>
                  <a:cubicBezTo>
                    <a:pt x="153574" y="151598"/>
                    <a:pt x="134833" y="167275"/>
                    <a:pt x="113049" y="167275"/>
                  </a:cubicBezTo>
                  <a:cubicBezTo>
                    <a:pt x="85825" y="167275"/>
                    <a:pt x="64485" y="143404"/>
                    <a:pt x="64485" y="112938"/>
                  </a:cubicBezTo>
                  <a:cubicBezTo>
                    <a:pt x="64485" y="81961"/>
                    <a:pt x="85358" y="58601"/>
                    <a:pt x="113049" y="58601"/>
                  </a:cubicBezTo>
                  <a:cubicBezTo>
                    <a:pt x="138097" y="58601"/>
                    <a:pt x="154529" y="78652"/>
                    <a:pt x="159703" y="98504"/>
                  </a:cubicBezTo>
                  <a:lnTo>
                    <a:pt x="160502" y="101546"/>
                  </a:lnTo>
                  <a:lnTo>
                    <a:pt x="215373" y="68171"/>
                  </a:lnTo>
                  <a:lnTo>
                    <a:pt x="214529" y="66284"/>
                  </a:lnTo>
                  <a:cubicBezTo>
                    <a:pt x="196142" y="25403"/>
                    <a:pt x="157349" y="0"/>
                    <a:pt x="113271" y="0"/>
                  </a:cubicBezTo>
                  <a:cubicBezTo>
                    <a:pt x="47631" y="0"/>
                    <a:pt x="0" y="47498"/>
                    <a:pt x="0" y="112916"/>
                  </a:cubicBezTo>
                  <a:cubicBezTo>
                    <a:pt x="0" y="178356"/>
                    <a:pt x="47631" y="225854"/>
                    <a:pt x="113271" y="225854"/>
                  </a:cubicBezTo>
                  <a:cubicBezTo>
                    <a:pt x="162079" y="225854"/>
                    <a:pt x="197808" y="201627"/>
                    <a:pt x="216616" y="155773"/>
                  </a:cubicBezTo>
                  <a:lnTo>
                    <a:pt x="217438" y="153752"/>
                  </a:lnTo>
                  <a:lnTo>
                    <a:pt x="160436" y="125417"/>
                  </a:lnTo>
                  <a:lnTo>
                    <a:pt x="159703" y="12823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orme libre : forme 38">
              <a:extLst>
                <a:ext uri="{FF2B5EF4-FFF2-40B4-BE49-F238E27FC236}">
                  <a16:creationId xmlns:a16="http://schemas.microsoft.com/office/drawing/2014/main" id="{5C1EB33D-A113-EF3C-BA29-46DAD676F395}"/>
                </a:ext>
              </a:extLst>
            </p:cNvPr>
            <p:cNvSpPr/>
            <p:nvPr/>
          </p:nvSpPr>
          <p:spPr>
            <a:xfrm>
              <a:off x="7937926" y="2003885"/>
              <a:ext cx="168740" cy="222411"/>
            </a:xfrm>
            <a:custGeom>
              <a:avLst/>
              <a:gdLst>
                <a:gd name="connsiteX0" fmla="*/ 0 w 168740"/>
                <a:gd name="connsiteY0" fmla="*/ 57513 h 222411"/>
                <a:gd name="connsiteX1" fmla="*/ 104988 w 168740"/>
                <a:gd name="connsiteY1" fmla="*/ 57535 h 222411"/>
                <a:gd name="connsiteX2" fmla="*/ 0 w 168740"/>
                <a:gd name="connsiteY2" fmla="*/ 159747 h 222411"/>
                <a:gd name="connsiteX3" fmla="*/ 0 w 168740"/>
                <a:gd name="connsiteY3" fmla="*/ 222412 h 222411"/>
                <a:gd name="connsiteX4" fmla="*/ 162057 w 168740"/>
                <a:gd name="connsiteY4" fmla="*/ 106631 h 222411"/>
                <a:gd name="connsiteX5" fmla="*/ 168741 w 168740"/>
                <a:gd name="connsiteY5" fmla="*/ 15588 h 222411"/>
                <a:gd name="connsiteX6" fmla="*/ 168741 w 168740"/>
                <a:gd name="connsiteY6" fmla="*/ 0 h 222411"/>
                <a:gd name="connsiteX7" fmla="*/ 0 w 168740"/>
                <a:gd name="connsiteY7" fmla="*/ 0 h 222411"/>
                <a:gd name="connsiteX8" fmla="*/ 0 w 168740"/>
                <a:gd name="connsiteY8" fmla="*/ 57513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40" h="222411">
                  <a:moveTo>
                    <a:pt x="0" y="57513"/>
                  </a:moveTo>
                  <a:lnTo>
                    <a:pt x="104988" y="57535"/>
                  </a:lnTo>
                  <a:cubicBezTo>
                    <a:pt x="104988" y="108563"/>
                    <a:pt x="74278" y="159747"/>
                    <a:pt x="0" y="159747"/>
                  </a:cubicBezTo>
                  <a:lnTo>
                    <a:pt x="0" y="222412"/>
                  </a:lnTo>
                  <a:cubicBezTo>
                    <a:pt x="91687" y="222412"/>
                    <a:pt x="147845" y="166942"/>
                    <a:pt x="162057" y="106631"/>
                  </a:cubicBezTo>
                  <a:cubicBezTo>
                    <a:pt x="167697" y="82649"/>
                    <a:pt x="168741" y="60910"/>
                    <a:pt x="168741" y="15588"/>
                  </a:cubicBezTo>
                  <a:lnTo>
                    <a:pt x="168741" y="0"/>
                  </a:lnTo>
                  <a:lnTo>
                    <a:pt x="0" y="0"/>
                  </a:lnTo>
                  <a:lnTo>
                    <a:pt x="0" y="57513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orme libre : forme 43">
              <a:extLst>
                <a:ext uri="{FF2B5EF4-FFF2-40B4-BE49-F238E27FC236}">
                  <a16:creationId xmlns:a16="http://schemas.microsoft.com/office/drawing/2014/main" id="{E25B22B2-BB46-73CC-8E6F-DAD48D8C2A34}"/>
                </a:ext>
              </a:extLst>
            </p:cNvPr>
            <p:cNvSpPr/>
            <p:nvPr/>
          </p:nvSpPr>
          <p:spPr>
            <a:xfrm>
              <a:off x="7452267" y="1620581"/>
              <a:ext cx="394838" cy="290106"/>
            </a:xfrm>
            <a:custGeom>
              <a:avLst/>
              <a:gdLst>
                <a:gd name="connsiteX0" fmla="*/ 36861 w 394838"/>
                <a:gd name="connsiteY0" fmla="*/ 744 h 290106"/>
                <a:gd name="connsiteX1" fmla="*/ 0 w 394838"/>
                <a:gd name="connsiteY1" fmla="*/ 149656 h 290106"/>
                <a:gd name="connsiteX2" fmla="*/ 297134 w 394838"/>
                <a:gd name="connsiteY2" fmla="*/ 290106 h 290106"/>
                <a:gd name="connsiteX3" fmla="*/ 394838 w 394838"/>
                <a:gd name="connsiteY3" fmla="*/ 230684 h 290106"/>
                <a:gd name="connsiteX4" fmla="*/ 36861 w 394838"/>
                <a:gd name="connsiteY4" fmla="*/ 744 h 290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838" h="290106">
                  <a:moveTo>
                    <a:pt x="36861" y="744"/>
                  </a:moveTo>
                  <a:lnTo>
                    <a:pt x="0" y="149656"/>
                  </a:lnTo>
                  <a:cubicBezTo>
                    <a:pt x="140828" y="127628"/>
                    <a:pt x="249458" y="184030"/>
                    <a:pt x="297134" y="290106"/>
                  </a:cubicBezTo>
                  <a:lnTo>
                    <a:pt x="394838" y="230684"/>
                  </a:lnTo>
                  <a:cubicBezTo>
                    <a:pt x="342922" y="92520"/>
                    <a:pt x="219836" y="-9781"/>
                    <a:pt x="36861" y="744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3A37039F-E9F0-1F9E-9461-4B3F90C6BAE3}"/>
                </a:ext>
              </a:extLst>
            </p:cNvPr>
            <p:cNvSpPr/>
            <p:nvPr/>
          </p:nvSpPr>
          <p:spPr>
            <a:xfrm>
              <a:off x="7443242" y="1848124"/>
              <a:ext cx="341931" cy="459378"/>
            </a:xfrm>
            <a:custGeom>
              <a:avLst/>
              <a:gdLst>
                <a:gd name="connsiteX0" fmla="*/ 165242 w 341931"/>
                <a:gd name="connsiteY0" fmla="*/ 125672 h 459378"/>
                <a:gd name="connsiteX1" fmla="*/ 252954 w 341931"/>
                <a:gd name="connsiteY1" fmla="*/ 183429 h 459378"/>
                <a:gd name="connsiteX2" fmla="*/ 341932 w 341931"/>
                <a:gd name="connsiteY2" fmla="*/ 129180 h 459378"/>
                <a:gd name="connsiteX3" fmla="*/ 90764 w 341931"/>
                <a:gd name="connsiteY3" fmla="*/ 23548 h 459378"/>
                <a:gd name="connsiteX4" fmla="*/ 12689 w 341931"/>
                <a:gd name="connsiteY4" fmla="*/ 277958 h 459378"/>
                <a:gd name="connsiteX5" fmla="*/ 136708 w 341931"/>
                <a:gd name="connsiteY5" fmla="*/ 459378 h 459378"/>
                <a:gd name="connsiteX6" fmla="*/ 259705 w 341931"/>
                <a:gd name="connsiteY6" fmla="*/ 378217 h 459378"/>
                <a:gd name="connsiteX7" fmla="*/ 147255 w 341931"/>
                <a:gd name="connsiteY7" fmla="*/ 247270 h 459378"/>
                <a:gd name="connsiteX8" fmla="*/ 165242 w 341931"/>
                <a:gd name="connsiteY8" fmla="*/ 125672 h 45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931" h="459378">
                  <a:moveTo>
                    <a:pt x="165242" y="125672"/>
                  </a:moveTo>
                  <a:cubicBezTo>
                    <a:pt x="198550" y="105021"/>
                    <a:pt x="240697" y="123318"/>
                    <a:pt x="252954" y="183429"/>
                  </a:cubicBezTo>
                  <a:lnTo>
                    <a:pt x="341932" y="129180"/>
                  </a:lnTo>
                  <a:cubicBezTo>
                    <a:pt x="296521" y="165"/>
                    <a:pt x="182695" y="-26237"/>
                    <a:pt x="90764" y="23548"/>
                  </a:cubicBezTo>
                  <a:cubicBezTo>
                    <a:pt x="920" y="72178"/>
                    <a:pt x="-15779" y="180120"/>
                    <a:pt x="12689" y="277958"/>
                  </a:cubicBezTo>
                  <a:cubicBezTo>
                    <a:pt x="34784" y="353901"/>
                    <a:pt x="91897" y="426891"/>
                    <a:pt x="136708" y="459378"/>
                  </a:cubicBezTo>
                  <a:lnTo>
                    <a:pt x="259705" y="378217"/>
                  </a:lnTo>
                  <a:cubicBezTo>
                    <a:pt x="209653" y="343753"/>
                    <a:pt x="165686" y="292925"/>
                    <a:pt x="147255" y="247270"/>
                  </a:cubicBezTo>
                  <a:cubicBezTo>
                    <a:pt x="127892" y="199306"/>
                    <a:pt x="132955" y="145679"/>
                    <a:pt x="165242" y="12567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46" name="Image 21">
            <a:extLst>
              <a:ext uri="{FF2B5EF4-FFF2-40B4-BE49-F238E27FC236}">
                <a16:creationId xmlns:a16="http://schemas.microsoft.com/office/drawing/2014/main" id="{1B34A335-3F5A-9D01-D5B8-F3F408EEB6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700" y="155575"/>
            <a:ext cx="85248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2A0759E4-8B34-C339-C05E-3F700515ADE9}"/>
              </a:ext>
            </a:extLst>
          </p:cNvPr>
          <p:cNvSpPr/>
          <p:nvPr userDrawn="1"/>
        </p:nvSpPr>
        <p:spPr>
          <a:xfrm>
            <a:off x="0" y="6768663"/>
            <a:ext cx="9144000" cy="89338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A7DA71DF-3FED-0FEC-ED57-35763F72D036}"/>
              </a:ext>
            </a:extLst>
          </p:cNvPr>
          <p:cNvSpPr txBox="1"/>
          <p:nvPr userDrawn="1"/>
        </p:nvSpPr>
        <p:spPr>
          <a:xfrm>
            <a:off x="2678113" y="3175"/>
            <a:ext cx="37861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Ligue de judo des Pays de la Loire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1D288402-9353-4870-146C-3DAE6781C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98730"/>
            <a:ext cx="91440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000" b="1" dirty="0">
                <a:solidFill>
                  <a:srgbClr val="009999"/>
                </a:solidFill>
                <a:latin typeface="Verdana" panose="020B0604030504040204" pitchFamily="34" charset="0"/>
              </a:rPr>
              <a:t>Quelques principes de bases</a:t>
            </a:r>
          </a:p>
        </p:txBody>
      </p:sp>
      <p:sp>
        <p:nvSpPr>
          <p:cNvPr id="4" name="Rectangle 42">
            <a:extLst>
              <a:ext uri="{FF2B5EF4-FFF2-40B4-BE49-F238E27FC236}">
                <a16:creationId xmlns:a16="http://schemas.microsoft.com/office/drawing/2014/main" id="{0E02251C-C757-4910-1336-4E877F884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966275"/>
            <a:ext cx="8803102" cy="414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eaLnBrk="1" hangingPunct="1">
              <a:spcBef>
                <a:spcPct val="20000"/>
              </a:spcBef>
              <a:buFontTx/>
              <a:buChar char="-"/>
              <a:defRPr/>
            </a:pPr>
            <a:r>
              <a:rPr 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Écrivez votre nom sur les feuille de poule ou tableau que vous aurez à gérer sur la journée de compétition</a:t>
            </a:r>
          </a:p>
          <a:p>
            <a:pPr marL="285750" indent="-285750" eaLnBrk="1" hangingPunct="1">
              <a:spcBef>
                <a:spcPct val="20000"/>
              </a:spcBef>
              <a:buFontTx/>
              <a:buChar char="-"/>
              <a:defRPr/>
            </a:pPr>
            <a:endParaRPr lang="fr-FR" b="1" dirty="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285750" indent="-285750" eaLnBrk="1" hangingPunct="1">
              <a:spcBef>
                <a:spcPct val="20000"/>
              </a:spcBef>
              <a:buFontTx/>
              <a:buChar char="-"/>
              <a:defRPr/>
            </a:pPr>
            <a:r>
              <a:rPr 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Lorsque qu’un combat se présente à vous (tableau ou poule), le premier combattant (celui du haut) est toujours le </a:t>
            </a:r>
            <a:r>
              <a:rPr lang="fr-F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premier</a:t>
            </a:r>
            <a:r>
              <a:rPr 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fr-F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appelé</a:t>
            </a:r>
            <a:r>
              <a:rPr 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. Il prendra la </a:t>
            </a:r>
            <a:r>
              <a:rPr lang="fr-F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ceinture rouge</a:t>
            </a:r>
            <a:endParaRPr lang="fr-FR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CB047DA-9A35-F9FB-EC9A-1AA00A963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20" y="4053592"/>
            <a:ext cx="4611498" cy="1149971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02AE770-94E3-229C-DC40-2587472FD16E}"/>
              </a:ext>
            </a:extLst>
          </p:cNvPr>
          <p:cNvCxnSpPr/>
          <p:nvPr/>
        </p:nvCxnSpPr>
        <p:spPr bwMode="auto">
          <a:xfrm>
            <a:off x="4887035" y="5383583"/>
            <a:ext cx="1755195" cy="0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54C27B7-4F39-4469-7EA8-095075CFDFC9}"/>
              </a:ext>
            </a:extLst>
          </p:cNvPr>
          <p:cNvCxnSpPr/>
          <p:nvPr/>
        </p:nvCxnSpPr>
        <p:spPr bwMode="auto">
          <a:xfrm>
            <a:off x="4887035" y="6039290"/>
            <a:ext cx="1755195" cy="0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24F1241D-3D53-4493-A5DE-7AC73679C47E}"/>
              </a:ext>
            </a:extLst>
          </p:cNvPr>
          <p:cNvCxnSpPr>
            <a:cxnSpLocks/>
          </p:cNvCxnSpPr>
          <p:nvPr/>
        </p:nvCxnSpPr>
        <p:spPr bwMode="auto">
          <a:xfrm flipV="1">
            <a:off x="6642230" y="5383583"/>
            <a:ext cx="0" cy="655707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7067D45-38CD-118C-820E-BA291C924AFA}"/>
              </a:ext>
            </a:extLst>
          </p:cNvPr>
          <p:cNvCxnSpPr/>
          <p:nvPr/>
        </p:nvCxnSpPr>
        <p:spPr bwMode="auto">
          <a:xfrm>
            <a:off x="6642230" y="5696746"/>
            <a:ext cx="1755195" cy="0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E3901ECA-3530-0E4B-4D31-F06CB3BAEFA6}"/>
              </a:ext>
            </a:extLst>
          </p:cNvPr>
          <p:cNvSpPr txBox="1"/>
          <p:nvPr/>
        </p:nvSpPr>
        <p:spPr>
          <a:xfrm>
            <a:off x="4792318" y="5077204"/>
            <a:ext cx="19045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Combattant </a:t>
            </a:r>
            <a:r>
              <a:rPr lang="fr-FR" sz="1600" dirty="0">
                <a:solidFill>
                  <a:srgbClr val="FF0000"/>
                </a:solidFill>
              </a:rPr>
              <a:t>Rouge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E8B9B43-31AE-078E-004E-552AF7D480F0}"/>
              </a:ext>
            </a:extLst>
          </p:cNvPr>
          <p:cNvSpPr txBox="1"/>
          <p:nvPr/>
        </p:nvSpPr>
        <p:spPr>
          <a:xfrm>
            <a:off x="4812334" y="5736453"/>
            <a:ext cx="19045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Combattant Blanc</a:t>
            </a:r>
          </a:p>
        </p:txBody>
      </p:sp>
    </p:spTree>
    <p:extLst>
      <p:ext uri="{BB962C8B-B14F-4D97-AF65-F5344CB8AC3E}">
        <p14:creationId xmlns:p14="http://schemas.microsoft.com/office/powerpoint/2010/main" val="1467890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6"/>
          <p:cNvSpPr>
            <a:spLocks noChangeShapeType="1"/>
          </p:cNvSpPr>
          <p:nvPr/>
        </p:nvSpPr>
        <p:spPr bwMode="auto">
          <a:xfrm>
            <a:off x="26988" y="22145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579" name="Line 6"/>
          <p:cNvSpPr>
            <a:spLocks noChangeShapeType="1"/>
          </p:cNvSpPr>
          <p:nvPr/>
        </p:nvSpPr>
        <p:spPr bwMode="auto">
          <a:xfrm>
            <a:off x="26988" y="46434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6988" y="22145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34925" y="46434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rot="5400000">
            <a:off x="7227094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rot="5400000">
            <a:off x="4661694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584" name="Line 6"/>
          <p:cNvSpPr>
            <a:spLocks noChangeShapeType="1"/>
          </p:cNvSpPr>
          <p:nvPr/>
        </p:nvSpPr>
        <p:spPr bwMode="auto">
          <a:xfrm rot="5400000">
            <a:off x="7227094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585" name="Line 6"/>
          <p:cNvSpPr>
            <a:spLocks noChangeShapeType="1"/>
          </p:cNvSpPr>
          <p:nvPr/>
        </p:nvSpPr>
        <p:spPr bwMode="auto">
          <a:xfrm rot="5400000">
            <a:off x="4661694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586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587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4588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02 / 01</a:t>
            </a:r>
          </a:p>
        </p:txBody>
      </p:sp>
      <p:sp>
        <p:nvSpPr>
          <p:cNvPr id="24590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</p:txBody>
      </p:sp>
      <p:sp>
        <p:nvSpPr>
          <p:cNvPr id="24592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593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4594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595" name="ZoneTexte 20"/>
          <p:cNvSpPr txBox="1">
            <a:spLocks noChangeArrowheads="1"/>
          </p:cNvSpPr>
          <p:nvPr/>
        </p:nvSpPr>
        <p:spPr bwMode="auto">
          <a:xfrm>
            <a:off x="438626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22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093 L 0.45625 -3.33333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13" y="-4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-3.88889E-6 0.4004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092 L 0.73333 3.33333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67" y="-4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6 L 5.55556E-7 0.0525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xit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34" grpId="0" animBg="1"/>
      <p:bldP spid="36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6"/>
          <p:cNvSpPr>
            <a:spLocks noChangeShapeType="1"/>
          </p:cNvSpPr>
          <p:nvPr/>
        </p:nvSpPr>
        <p:spPr bwMode="auto">
          <a:xfrm>
            <a:off x="28575" y="34290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9" name="Line 6"/>
          <p:cNvSpPr>
            <a:spLocks noChangeShapeType="1"/>
          </p:cNvSpPr>
          <p:nvPr/>
        </p:nvSpPr>
        <p:spPr bwMode="auto">
          <a:xfrm>
            <a:off x="28575" y="40592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" name="Text Box 256"/>
          <p:cNvSpPr txBox="1">
            <a:spLocks noChangeArrowheads="1"/>
          </p:cNvSpPr>
          <p:nvPr/>
        </p:nvSpPr>
        <p:spPr bwMode="auto">
          <a:xfrm>
            <a:off x="2946400" y="998538"/>
            <a:ext cx="2198688" cy="100647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présentent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Romain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Anthony</a:t>
            </a:r>
          </a:p>
        </p:txBody>
      </p:sp>
      <p:sp>
        <p:nvSpPr>
          <p:cNvPr id="60" name="Text Box 256"/>
          <p:cNvSpPr txBox="1">
            <a:spLocks noChangeArrowheads="1"/>
          </p:cNvSpPr>
          <p:nvPr/>
        </p:nvSpPr>
        <p:spPr bwMode="auto">
          <a:xfrm>
            <a:off x="5362575" y="998538"/>
            <a:ext cx="2198688" cy="10064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préparent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Etienne</a:t>
            </a:r>
          </a:p>
        </p:txBody>
      </p:sp>
      <p:sp>
        <p:nvSpPr>
          <p:cNvPr id="25606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607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5608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609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610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5611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26988" y="22145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26988" y="46434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" name="Line 6"/>
          <p:cNvSpPr>
            <a:spLocks noChangeShapeType="1"/>
          </p:cNvSpPr>
          <p:nvPr/>
        </p:nvSpPr>
        <p:spPr bwMode="auto">
          <a:xfrm rot="5400000">
            <a:off x="7227094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rot="5400000">
            <a:off x="4661694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</p:txBody>
      </p:sp>
      <p:sp>
        <p:nvSpPr>
          <p:cNvPr id="46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" name="ZoneTexte 46"/>
          <p:cNvSpPr txBox="1">
            <a:spLocks noChangeArrowheads="1"/>
          </p:cNvSpPr>
          <p:nvPr/>
        </p:nvSpPr>
        <p:spPr bwMode="auto">
          <a:xfrm>
            <a:off x="437991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48" name="ZoneTexte 47"/>
          <p:cNvSpPr txBox="1">
            <a:spLocks noChangeArrowheads="1"/>
          </p:cNvSpPr>
          <p:nvPr/>
        </p:nvSpPr>
        <p:spPr bwMode="auto">
          <a:xfrm>
            <a:off x="492601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49" name="Line 6"/>
          <p:cNvSpPr>
            <a:spLocks noChangeShapeType="1"/>
          </p:cNvSpPr>
          <p:nvPr/>
        </p:nvSpPr>
        <p:spPr bwMode="auto">
          <a:xfrm>
            <a:off x="28575" y="284321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8" name="Line 6"/>
          <p:cNvSpPr>
            <a:spLocks noChangeShapeType="1"/>
          </p:cNvSpPr>
          <p:nvPr/>
        </p:nvSpPr>
        <p:spPr bwMode="auto">
          <a:xfrm>
            <a:off x="28575" y="22145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02 / 01</a:t>
            </a:r>
          </a:p>
        </p:txBody>
      </p:sp>
      <p:sp>
        <p:nvSpPr>
          <p:cNvPr id="25623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624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9" grpId="0" animBg="1"/>
      <p:bldP spid="51" grpId="0" animBg="1"/>
      <p:bldP spid="60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6" grpId="0" animBg="1"/>
      <p:bldP spid="47" grpId="0"/>
      <p:bldP spid="48" grpId="0"/>
      <p:bldP spid="49" grpId="0" animBg="1"/>
      <p:bldP spid="58" grpId="0" animBg="1"/>
      <p:bldP spid="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6"/>
          <p:cNvSpPr>
            <a:spLocks noChangeShapeType="1"/>
          </p:cNvSpPr>
          <p:nvPr/>
        </p:nvSpPr>
        <p:spPr bwMode="auto">
          <a:xfrm rot="5400000">
            <a:off x="5966619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627" name="Line 6"/>
          <p:cNvSpPr>
            <a:spLocks noChangeShapeType="1"/>
          </p:cNvSpPr>
          <p:nvPr/>
        </p:nvSpPr>
        <p:spPr bwMode="auto">
          <a:xfrm rot="5400000">
            <a:off x="5336382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628" name="Line 6"/>
          <p:cNvSpPr>
            <a:spLocks noChangeShapeType="1"/>
          </p:cNvSpPr>
          <p:nvPr/>
        </p:nvSpPr>
        <p:spPr bwMode="auto">
          <a:xfrm>
            <a:off x="26988" y="28432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629" name="Line 6"/>
          <p:cNvSpPr>
            <a:spLocks noChangeShapeType="1"/>
          </p:cNvSpPr>
          <p:nvPr/>
        </p:nvSpPr>
        <p:spPr bwMode="auto">
          <a:xfrm>
            <a:off x="26988" y="34290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6988" y="28432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34925" y="34290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rot="5400000">
            <a:off x="5966619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rot="5400000">
            <a:off x="5336382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634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635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6636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00.1 / 00.2</a:t>
            </a:r>
          </a:p>
        </p:txBody>
      </p:sp>
      <p:sp>
        <p:nvSpPr>
          <p:cNvPr id="26638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Romain</a:t>
            </a:r>
          </a:p>
        </p:txBody>
      </p:sp>
      <p:sp>
        <p:nvSpPr>
          <p:cNvPr id="26640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641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6642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643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6644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645" name="ZoneTexte 23"/>
          <p:cNvSpPr txBox="1">
            <a:spLocks noChangeArrowheads="1"/>
          </p:cNvSpPr>
          <p:nvPr/>
        </p:nvSpPr>
        <p:spPr bwMode="auto">
          <a:xfrm>
            <a:off x="492601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25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648 L 0.52083 0.0055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42" y="-4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1.38889E-6 0.2231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093 L 0.59549 -3.33333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74" y="-4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-2.22222E-6 0.1407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xit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34" grpId="0" animBg="1"/>
      <p:bldP spid="36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Line 6"/>
          <p:cNvSpPr>
            <a:spLocks noChangeShapeType="1"/>
          </p:cNvSpPr>
          <p:nvPr/>
        </p:nvSpPr>
        <p:spPr bwMode="auto">
          <a:xfrm>
            <a:off x="28575" y="22145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26988" y="34290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8" name="Line 6"/>
          <p:cNvSpPr>
            <a:spLocks noChangeShapeType="1"/>
          </p:cNvSpPr>
          <p:nvPr/>
        </p:nvSpPr>
        <p:spPr bwMode="auto">
          <a:xfrm>
            <a:off x="28575" y="284321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" name="Text Box 256"/>
          <p:cNvSpPr txBox="1">
            <a:spLocks noChangeArrowheads="1"/>
          </p:cNvSpPr>
          <p:nvPr/>
        </p:nvSpPr>
        <p:spPr bwMode="auto">
          <a:xfrm>
            <a:off x="2946400" y="998538"/>
            <a:ext cx="2198688" cy="100647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présentent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Etienne</a:t>
            </a:r>
          </a:p>
        </p:txBody>
      </p:sp>
      <p:sp>
        <p:nvSpPr>
          <p:cNvPr id="60" name="Text Box 256"/>
          <p:cNvSpPr txBox="1">
            <a:spLocks noChangeArrowheads="1"/>
          </p:cNvSpPr>
          <p:nvPr/>
        </p:nvSpPr>
        <p:spPr bwMode="auto">
          <a:xfrm>
            <a:off x="5362575" y="998538"/>
            <a:ext cx="2198688" cy="10064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préparent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Romain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Adrien</a:t>
            </a:r>
          </a:p>
        </p:txBody>
      </p:sp>
      <p:sp>
        <p:nvSpPr>
          <p:cNvPr id="50" name="Line 6"/>
          <p:cNvSpPr>
            <a:spLocks noChangeShapeType="1"/>
          </p:cNvSpPr>
          <p:nvPr/>
        </p:nvSpPr>
        <p:spPr bwMode="auto">
          <a:xfrm>
            <a:off x="28575" y="40592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9" name="Line 6"/>
          <p:cNvSpPr>
            <a:spLocks noChangeShapeType="1"/>
          </p:cNvSpPr>
          <p:nvPr/>
        </p:nvSpPr>
        <p:spPr bwMode="auto">
          <a:xfrm>
            <a:off x="28575" y="46434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657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658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7659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660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661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7662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26988" y="28432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" name="Line 6"/>
          <p:cNvSpPr>
            <a:spLocks noChangeShapeType="1"/>
          </p:cNvSpPr>
          <p:nvPr/>
        </p:nvSpPr>
        <p:spPr bwMode="auto">
          <a:xfrm rot="5400000">
            <a:off x="5966619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rot="5400000">
            <a:off x="5336382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Romain</a:t>
            </a:r>
          </a:p>
        </p:txBody>
      </p:sp>
      <p:sp>
        <p:nvSpPr>
          <p:cNvPr id="46" name="Line 149"/>
          <p:cNvSpPr>
            <a:spLocks noChangeShapeType="1"/>
          </p:cNvSpPr>
          <p:nvPr/>
        </p:nvSpPr>
        <p:spPr bwMode="auto">
          <a:xfrm>
            <a:off x="493236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" name="ZoneTexte 46"/>
          <p:cNvSpPr txBox="1">
            <a:spLocks noChangeArrowheads="1"/>
          </p:cNvSpPr>
          <p:nvPr/>
        </p:nvSpPr>
        <p:spPr bwMode="auto">
          <a:xfrm>
            <a:off x="493871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48" name="ZoneTexte 47"/>
          <p:cNvSpPr txBox="1">
            <a:spLocks noChangeArrowheads="1"/>
          </p:cNvSpPr>
          <p:nvPr/>
        </p:nvSpPr>
        <p:spPr bwMode="auto">
          <a:xfrm>
            <a:off x="551021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62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00.1 / 00.2</a:t>
            </a:r>
          </a:p>
        </p:txBody>
      </p:sp>
      <p:sp>
        <p:nvSpPr>
          <p:cNvPr id="27671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672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7673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674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37" grpId="0" animBg="1"/>
      <p:bldP spid="58" grpId="0" animBg="1"/>
      <p:bldP spid="51" grpId="0" animBg="1"/>
      <p:bldP spid="60" grpId="0" animBg="1"/>
      <p:bldP spid="50" grpId="0" animBg="1"/>
      <p:bldP spid="59" grpId="0" animBg="1"/>
      <p:bldP spid="36" grpId="0" animBg="1"/>
      <p:bldP spid="38" grpId="0" animBg="1"/>
      <p:bldP spid="39" grpId="0" animBg="1"/>
      <p:bldP spid="41" grpId="0" animBg="1"/>
      <p:bldP spid="46" grpId="0" animBg="1"/>
      <p:bldP spid="47" grpId="0"/>
      <p:bldP spid="48" grpId="0"/>
      <p:bldP spid="6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6"/>
          <p:cNvSpPr>
            <a:spLocks noChangeShapeType="1"/>
          </p:cNvSpPr>
          <p:nvPr/>
        </p:nvSpPr>
        <p:spPr bwMode="auto">
          <a:xfrm rot="5400000">
            <a:off x="6596857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675" name="Line 6"/>
          <p:cNvSpPr>
            <a:spLocks noChangeShapeType="1"/>
          </p:cNvSpPr>
          <p:nvPr/>
        </p:nvSpPr>
        <p:spPr bwMode="auto">
          <a:xfrm rot="5400000">
            <a:off x="4661694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676" name="Line 6"/>
          <p:cNvSpPr>
            <a:spLocks noChangeShapeType="1"/>
          </p:cNvSpPr>
          <p:nvPr/>
        </p:nvSpPr>
        <p:spPr bwMode="auto">
          <a:xfrm>
            <a:off x="26988" y="22145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677" name="Line 6"/>
          <p:cNvSpPr>
            <a:spLocks noChangeShapeType="1"/>
          </p:cNvSpPr>
          <p:nvPr/>
        </p:nvSpPr>
        <p:spPr bwMode="auto">
          <a:xfrm>
            <a:off x="26988" y="40592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6988" y="22145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26988" y="40592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rot="5400000">
            <a:off x="6596857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rot="5400000">
            <a:off x="4661694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682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683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8684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01 / 00</a:t>
            </a:r>
          </a:p>
        </p:txBody>
      </p:sp>
      <p:sp>
        <p:nvSpPr>
          <p:cNvPr id="28686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</p:txBody>
      </p:sp>
      <p:sp>
        <p:nvSpPr>
          <p:cNvPr id="28688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689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8690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691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8692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693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8694" name="Line 149"/>
          <p:cNvSpPr>
            <a:spLocks noChangeShapeType="1"/>
          </p:cNvSpPr>
          <p:nvPr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695" name="ZoneTexte 27"/>
          <p:cNvSpPr txBox="1">
            <a:spLocks noChangeArrowheads="1"/>
          </p:cNvSpPr>
          <p:nvPr/>
        </p:nvSpPr>
        <p:spPr bwMode="auto">
          <a:xfrm>
            <a:off x="551021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29" name="Oval 72"/>
          <p:cNvSpPr>
            <a:spLocks noChangeArrowheads="1"/>
          </p:cNvSpPr>
          <p:nvPr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0.4559 0.0067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95" y="32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-3.88889E-6 0.3085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092 L 0.66441 3.33333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12" y="-4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4.16667E-6 0.0525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xit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34" grpId="0" animBg="1"/>
      <p:bldP spid="36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26988" y="40592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26988" y="22145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9" name="Line 6"/>
          <p:cNvSpPr>
            <a:spLocks noChangeShapeType="1"/>
          </p:cNvSpPr>
          <p:nvPr/>
        </p:nvSpPr>
        <p:spPr bwMode="auto">
          <a:xfrm>
            <a:off x="28575" y="284321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8" name="Line 6"/>
          <p:cNvSpPr>
            <a:spLocks noChangeShapeType="1"/>
          </p:cNvSpPr>
          <p:nvPr/>
        </p:nvSpPr>
        <p:spPr bwMode="auto">
          <a:xfrm>
            <a:off x="28575" y="22145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" name="Text Box 256"/>
          <p:cNvSpPr txBox="1">
            <a:spLocks noChangeArrowheads="1"/>
          </p:cNvSpPr>
          <p:nvPr/>
        </p:nvSpPr>
        <p:spPr bwMode="auto">
          <a:xfrm>
            <a:off x="2946400" y="998538"/>
            <a:ext cx="2198688" cy="100647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présentent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Romain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Adrien</a:t>
            </a:r>
          </a:p>
        </p:txBody>
      </p:sp>
      <p:sp>
        <p:nvSpPr>
          <p:cNvPr id="60" name="Text Box 256"/>
          <p:cNvSpPr txBox="1">
            <a:spLocks noChangeArrowheads="1"/>
          </p:cNvSpPr>
          <p:nvPr/>
        </p:nvSpPr>
        <p:spPr bwMode="auto">
          <a:xfrm>
            <a:off x="5362575" y="998538"/>
            <a:ext cx="2198688" cy="10064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préparent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Anthony</a:t>
            </a:r>
          </a:p>
        </p:txBody>
      </p:sp>
      <p:sp>
        <p:nvSpPr>
          <p:cNvPr id="50" name="Line 6"/>
          <p:cNvSpPr>
            <a:spLocks noChangeShapeType="1"/>
          </p:cNvSpPr>
          <p:nvPr/>
        </p:nvSpPr>
        <p:spPr bwMode="auto">
          <a:xfrm>
            <a:off x="28575" y="46434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9" name="Line 6"/>
          <p:cNvSpPr>
            <a:spLocks noChangeShapeType="1"/>
          </p:cNvSpPr>
          <p:nvPr/>
        </p:nvSpPr>
        <p:spPr bwMode="auto">
          <a:xfrm>
            <a:off x="28575" y="34290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9706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9707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9708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9709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9710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9711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8" name="Line 6"/>
          <p:cNvSpPr>
            <a:spLocks noChangeShapeType="1"/>
          </p:cNvSpPr>
          <p:nvPr/>
        </p:nvSpPr>
        <p:spPr bwMode="auto">
          <a:xfrm rot="5400000">
            <a:off x="6596857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rot="5400000">
            <a:off x="4661694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</p:txBody>
      </p:sp>
      <p:sp>
        <p:nvSpPr>
          <p:cNvPr id="46" name="Line 149"/>
          <p:cNvSpPr>
            <a:spLocks noChangeShapeType="1"/>
          </p:cNvSpPr>
          <p:nvPr/>
        </p:nvSpPr>
        <p:spPr bwMode="auto">
          <a:xfrm>
            <a:off x="55006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" name="ZoneTexte 46"/>
          <p:cNvSpPr txBox="1">
            <a:spLocks noChangeArrowheads="1"/>
          </p:cNvSpPr>
          <p:nvPr/>
        </p:nvSpPr>
        <p:spPr bwMode="auto">
          <a:xfrm>
            <a:off x="551656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48" name="ZoneTexte 47"/>
          <p:cNvSpPr txBox="1">
            <a:spLocks noChangeArrowheads="1"/>
          </p:cNvSpPr>
          <p:nvPr/>
        </p:nvSpPr>
        <p:spPr bwMode="auto">
          <a:xfrm>
            <a:off x="6096000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62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01 / 00</a:t>
            </a:r>
          </a:p>
        </p:txBody>
      </p:sp>
      <p:sp>
        <p:nvSpPr>
          <p:cNvPr id="29719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9720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9721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9722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9723" name="Line 149"/>
          <p:cNvSpPr>
            <a:spLocks noChangeShapeType="1"/>
          </p:cNvSpPr>
          <p:nvPr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9724" name="Oval 72"/>
          <p:cNvSpPr>
            <a:spLocks noChangeArrowheads="1"/>
          </p:cNvSpPr>
          <p:nvPr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49" grpId="0" animBg="1"/>
      <p:bldP spid="58" grpId="0" animBg="1"/>
      <p:bldP spid="51" grpId="0" animBg="1"/>
      <p:bldP spid="60" grpId="0" animBg="1"/>
      <p:bldP spid="50" grpId="0" animBg="1"/>
      <p:bldP spid="59" grpId="0" animBg="1"/>
      <p:bldP spid="38" grpId="0" animBg="1"/>
      <p:bldP spid="39" grpId="0" animBg="1"/>
      <p:bldP spid="41" grpId="0" animBg="1"/>
      <p:bldP spid="46" grpId="0" animBg="1"/>
      <p:bldP spid="47" grpId="0"/>
      <p:bldP spid="48" grpId="0"/>
      <p:bldP spid="6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Line 6"/>
          <p:cNvSpPr>
            <a:spLocks noChangeShapeType="1"/>
          </p:cNvSpPr>
          <p:nvPr/>
        </p:nvSpPr>
        <p:spPr bwMode="auto">
          <a:xfrm rot="5400000">
            <a:off x="7227094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23" name="Line 6"/>
          <p:cNvSpPr>
            <a:spLocks noChangeShapeType="1"/>
          </p:cNvSpPr>
          <p:nvPr/>
        </p:nvSpPr>
        <p:spPr bwMode="auto">
          <a:xfrm rot="5400000">
            <a:off x="5336382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24" name="Line 6"/>
          <p:cNvSpPr>
            <a:spLocks noChangeShapeType="1"/>
          </p:cNvSpPr>
          <p:nvPr/>
        </p:nvSpPr>
        <p:spPr bwMode="auto">
          <a:xfrm>
            <a:off x="26988" y="28432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25" name="Line 6"/>
          <p:cNvSpPr>
            <a:spLocks noChangeShapeType="1"/>
          </p:cNvSpPr>
          <p:nvPr/>
        </p:nvSpPr>
        <p:spPr bwMode="auto">
          <a:xfrm>
            <a:off x="26988" y="46434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6988" y="28432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26988" y="46434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rot="5400000">
            <a:off x="7227094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rot="5400000">
            <a:off x="5336382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30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31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0732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10 / 00.3</a:t>
            </a:r>
          </a:p>
        </p:txBody>
      </p:sp>
      <p:sp>
        <p:nvSpPr>
          <p:cNvPr id="30734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Romain</a:t>
            </a:r>
          </a:p>
        </p:txBody>
      </p:sp>
      <p:sp>
        <p:nvSpPr>
          <p:cNvPr id="30736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37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0738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39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0740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41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0742" name="Line 149"/>
          <p:cNvSpPr>
            <a:spLocks noChangeShapeType="1"/>
          </p:cNvSpPr>
          <p:nvPr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43" name="Oval 72"/>
          <p:cNvSpPr>
            <a:spLocks noChangeArrowheads="1"/>
          </p:cNvSpPr>
          <p:nvPr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0744" name="Line 149"/>
          <p:cNvSpPr>
            <a:spLocks noChangeShapeType="1"/>
          </p:cNvSpPr>
          <p:nvPr/>
        </p:nvSpPr>
        <p:spPr bwMode="auto">
          <a:xfrm>
            <a:off x="55006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45" name="ZoneTexte 32"/>
          <p:cNvSpPr txBox="1">
            <a:spLocks noChangeArrowheads="1"/>
          </p:cNvSpPr>
          <p:nvPr/>
        </p:nvSpPr>
        <p:spPr bwMode="auto">
          <a:xfrm>
            <a:off x="6096000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37" name="Oval 72"/>
          <p:cNvSpPr>
            <a:spLocks noChangeArrowheads="1"/>
          </p:cNvSpPr>
          <p:nvPr/>
        </p:nvSpPr>
        <p:spPr bwMode="auto">
          <a:xfrm>
            <a:off x="5432425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0.52795 -3.33333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89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1.38889E-6 0.4004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093 L 0.73333 -3.33333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67" y="-4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6 L 5.55556E-7 0.1407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xit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34" grpId="0" animBg="1"/>
      <p:bldP spid="36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Line 6"/>
          <p:cNvSpPr>
            <a:spLocks noChangeShapeType="1"/>
          </p:cNvSpPr>
          <p:nvPr/>
        </p:nvSpPr>
        <p:spPr bwMode="auto">
          <a:xfrm>
            <a:off x="28575" y="22145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8" name="Line 6"/>
          <p:cNvSpPr>
            <a:spLocks noChangeShapeType="1"/>
          </p:cNvSpPr>
          <p:nvPr/>
        </p:nvSpPr>
        <p:spPr bwMode="auto">
          <a:xfrm>
            <a:off x="28575" y="284321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26988" y="46434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26988" y="28432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" name="Text Box 256"/>
          <p:cNvSpPr txBox="1">
            <a:spLocks noChangeArrowheads="1"/>
          </p:cNvSpPr>
          <p:nvPr/>
        </p:nvSpPr>
        <p:spPr bwMode="auto">
          <a:xfrm>
            <a:off x="2946400" y="998538"/>
            <a:ext cx="2198688" cy="100647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présentent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Anthony</a:t>
            </a:r>
          </a:p>
        </p:txBody>
      </p:sp>
      <p:sp>
        <p:nvSpPr>
          <p:cNvPr id="60" name="Text Box 256"/>
          <p:cNvSpPr txBox="1">
            <a:spLocks noChangeArrowheads="1"/>
          </p:cNvSpPr>
          <p:nvPr/>
        </p:nvSpPr>
        <p:spPr bwMode="auto">
          <a:xfrm>
            <a:off x="5362575" y="998538"/>
            <a:ext cx="2198688" cy="10064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préparent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Romain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Etienne</a:t>
            </a:r>
          </a:p>
        </p:txBody>
      </p:sp>
      <p:sp>
        <p:nvSpPr>
          <p:cNvPr id="50" name="Line 6"/>
          <p:cNvSpPr>
            <a:spLocks noChangeShapeType="1"/>
          </p:cNvSpPr>
          <p:nvPr/>
        </p:nvSpPr>
        <p:spPr bwMode="auto">
          <a:xfrm>
            <a:off x="28575" y="34290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9" name="Line 6"/>
          <p:cNvSpPr>
            <a:spLocks noChangeShapeType="1"/>
          </p:cNvSpPr>
          <p:nvPr/>
        </p:nvSpPr>
        <p:spPr bwMode="auto">
          <a:xfrm>
            <a:off x="28575" y="40592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54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55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1756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57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58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1759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8" name="Line 6"/>
          <p:cNvSpPr>
            <a:spLocks noChangeShapeType="1"/>
          </p:cNvSpPr>
          <p:nvPr/>
        </p:nvSpPr>
        <p:spPr bwMode="auto">
          <a:xfrm rot="5400000">
            <a:off x="7227094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rot="5400000">
            <a:off x="5336382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Romain</a:t>
            </a:r>
          </a:p>
        </p:txBody>
      </p:sp>
      <p:sp>
        <p:nvSpPr>
          <p:cNvPr id="46" name="Line 149"/>
          <p:cNvSpPr>
            <a:spLocks noChangeShapeType="1"/>
          </p:cNvSpPr>
          <p:nvPr/>
        </p:nvSpPr>
        <p:spPr bwMode="auto">
          <a:xfrm>
            <a:off x="60848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" name="ZoneTexte 46"/>
          <p:cNvSpPr txBox="1">
            <a:spLocks noChangeArrowheads="1"/>
          </p:cNvSpPr>
          <p:nvPr/>
        </p:nvSpPr>
        <p:spPr bwMode="auto">
          <a:xfrm>
            <a:off x="6102350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48" name="ZoneTexte 47"/>
          <p:cNvSpPr txBox="1">
            <a:spLocks noChangeArrowheads="1"/>
          </p:cNvSpPr>
          <p:nvPr/>
        </p:nvSpPr>
        <p:spPr bwMode="auto">
          <a:xfrm>
            <a:off x="6681788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62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10 / 00.3</a:t>
            </a:r>
          </a:p>
        </p:txBody>
      </p:sp>
      <p:sp>
        <p:nvSpPr>
          <p:cNvPr id="31767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68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1769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70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1771" name="Line 149"/>
          <p:cNvSpPr>
            <a:spLocks noChangeShapeType="1"/>
          </p:cNvSpPr>
          <p:nvPr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72" name="Oval 72"/>
          <p:cNvSpPr>
            <a:spLocks noChangeArrowheads="1"/>
          </p:cNvSpPr>
          <p:nvPr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1773" name="Line 149"/>
          <p:cNvSpPr>
            <a:spLocks noChangeShapeType="1"/>
          </p:cNvSpPr>
          <p:nvPr/>
        </p:nvSpPr>
        <p:spPr bwMode="auto">
          <a:xfrm>
            <a:off x="55006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74" name="Oval 72"/>
          <p:cNvSpPr>
            <a:spLocks noChangeArrowheads="1"/>
          </p:cNvSpPr>
          <p:nvPr/>
        </p:nvSpPr>
        <p:spPr bwMode="auto">
          <a:xfrm>
            <a:off x="5432425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8" grpId="0" animBg="1"/>
      <p:bldP spid="36" grpId="0" animBg="1"/>
      <p:bldP spid="37" grpId="0" animBg="1"/>
      <p:bldP spid="51" grpId="0" animBg="1"/>
      <p:bldP spid="60" grpId="0" animBg="1"/>
      <p:bldP spid="50" grpId="0" animBg="1"/>
      <p:bldP spid="59" grpId="0" animBg="1"/>
      <p:bldP spid="38" grpId="0" animBg="1"/>
      <p:bldP spid="39" grpId="0" animBg="1"/>
      <p:bldP spid="41" grpId="0" animBg="1"/>
      <p:bldP spid="46" grpId="0" animBg="1"/>
      <p:bldP spid="47" grpId="0"/>
      <p:bldP spid="48" grpId="0"/>
      <p:bldP spid="6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Line 6"/>
          <p:cNvSpPr>
            <a:spLocks noChangeShapeType="1"/>
          </p:cNvSpPr>
          <p:nvPr/>
        </p:nvSpPr>
        <p:spPr bwMode="auto">
          <a:xfrm rot="5400000">
            <a:off x="5966619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771" name="Line 6"/>
          <p:cNvSpPr>
            <a:spLocks noChangeShapeType="1"/>
          </p:cNvSpPr>
          <p:nvPr/>
        </p:nvSpPr>
        <p:spPr bwMode="auto">
          <a:xfrm rot="5400000">
            <a:off x="4661694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772" name="Line 6"/>
          <p:cNvSpPr>
            <a:spLocks noChangeShapeType="1"/>
          </p:cNvSpPr>
          <p:nvPr/>
        </p:nvSpPr>
        <p:spPr bwMode="auto">
          <a:xfrm>
            <a:off x="26988" y="22145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773" name="Line 6"/>
          <p:cNvSpPr>
            <a:spLocks noChangeShapeType="1"/>
          </p:cNvSpPr>
          <p:nvPr/>
        </p:nvSpPr>
        <p:spPr bwMode="auto">
          <a:xfrm>
            <a:off x="26988" y="34290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6988" y="22145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26988" y="34290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rot="5400000">
            <a:off x="5966619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rot="5400000">
            <a:off x="4661694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778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779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2780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10 / 00</a:t>
            </a:r>
          </a:p>
        </p:txBody>
      </p:sp>
      <p:sp>
        <p:nvSpPr>
          <p:cNvPr id="32782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</p:txBody>
      </p:sp>
      <p:sp>
        <p:nvSpPr>
          <p:cNvPr id="32784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785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2786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787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2788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789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2790" name="Line 149"/>
          <p:cNvSpPr>
            <a:spLocks noChangeShapeType="1"/>
          </p:cNvSpPr>
          <p:nvPr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791" name="Oval 72"/>
          <p:cNvSpPr>
            <a:spLocks noChangeArrowheads="1"/>
          </p:cNvSpPr>
          <p:nvPr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2792" name="Line 149"/>
          <p:cNvSpPr>
            <a:spLocks noChangeShapeType="1"/>
          </p:cNvSpPr>
          <p:nvPr/>
        </p:nvSpPr>
        <p:spPr bwMode="auto">
          <a:xfrm>
            <a:off x="55006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793" name="Oval 72"/>
          <p:cNvSpPr>
            <a:spLocks noChangeArrowheads="1"/>
          </p:cNvSpPr>
          <p:nvPr/>
        </p:nvSpPr>
        <p:spPr bwMode="auto">
          <a:xfrm>
            <a:off x="5432425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2794" name="Line 149"/>
          <p:cNvSpPr>
            <a:spLocks noChangeShapeType="1"/>
          </p:cNvSpPr>
          <p:nvPr/>
        </p:nvSpPr>
        <p:spPr bwMode="auto">
          <a:xfrm>
            <a:off x="60848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795" name="ZoneTexte 37"/>
          <p:cNvSpPr txBox="1">
            <a:spLocks noChangeArrowheads="1"/>
          </p:cNvSpPr>
          <p:nvPr/>
        </p:nvSpPr>
        <p:spPr bwMode="auto">
          <a:xfrm>
            <a:off x="6681788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39" name="Oval 72"/>
          <p:cNvSpPr>
            <a:spLocks noChangeArrowheads="1"/>
          </p:cNvSpPr>
          <p:nvPr/>
        </p:nvSpPr>
        <p:spPr bwMode="auto">
          <a:xfrm>
            <a:off x="60261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 L 0.4559 0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95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-3.88889E-6 0.2298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092 L 0.60052 3.33333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17" y="-4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-2.22222E-6 0.0525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xit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34" grpId="0" animBg="1"/>
      <p:bldP spid="36" grpId="0" animBg="1"/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26988" y="22145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9" name="Line 6"/>
          <p:cNvSpPr>
            <a:spLocks noChangeShapeType="1"/>
          </p:cNvSpPr>
          <p:nvPr/>
        </p:nvSpPr>
        <p:spPr bwMode="auto">
          <a:xfrm>
            <a:off x="28575" y="284321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8" name="Line 6"/>
          <p:cNvSpPr>
            <a:spLocks noChangeShapeType="1"/>
          </p:cNvSpPr>
          <p:nvPr/>
        </p:nvSpPr>
        <p:spPr bwMode="auto">
          <a:xfrm>
            <a:off x="28575" y="34290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26988" y="34290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" name="Text Box 256"/>
          <p:cNvSpPr txBox="1">
            <a:spLocks noChangeArrowheads="1"/>
          </p:cNvSpPr>
          <p:nvPr/>
        </p:nvSpPr>
        <p:spPr bwMode="auto">
          <a:xfrm>
            <a:off x="2946400" y="998538"/>
            <a:ext cx="2198688" cy="100647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présentent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Romain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Etienne</a:t>
            </a:r>
          </a:p>
        </p:txBody>
      </p:sp>
      <p:sp>
        <p:nvSpPr>
          <p:cNvPr id="60" name="Text Box 256"/>
          <p:cNvSpPr txBox="1">
            <a:spLocks noChangeArrowheads="1"/>
          </p:cNvSpPr>
          <p:nvPr/>
        </p:nvSpPr>
        <p:spPr bwMode="auto">
          <a:xfrm>
            <a:off x="5362575" y="998538"/>
            <a:ext cx="2198688" cy="10064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préparent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Anthony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Adrien</a:t>
            </a:r>
          </a:p>
        </p:txBody>
      </p:sp>
      <p:sp>
        <p:nvSpPr>
          <p:cNvPr id="50" name="Line 6"/>
          <p:cNvSpPr>
            <a:spLocks noChangeShapeType="1"/>
          </p:cNvSpPr>
          <p:nvPr/>
        </p:nvSpPr>
        <p:spPr bwMode="auto">
          <a:xfrm>
            <a:off x="28575" y="40592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9" name="Line 6"/>
          <p:cNvSpPr>
            <a:spLocks noChangeShapeType="1"/>
          </p:cNvSpPr>
          <p:nvPr/>
        </p:nvSpPr>
        <p:spPr bwMode="auto">
          <a:xfrm>
            <a:off x="28575" y="46434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802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803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3804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805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806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3807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8" name="Line 6"/>
          <p:cNvSpPr>
            <a:spLocks noChangeShapeType="1"/>
          </p:cNvSpPr>
          <p:nvPr/>
        </p:nvSpPr>
        <p:spPr bwMode="auto">
          <a:xfrm rot="5400000">
            <a:off x="5966619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rot="5400000">
            <a:off x="4661694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</p:txBody>
      </p:sp>
      <p:sp>
        <p:nvSpPr>
          <p:cNvPr id="46" name="Line 149"/>
          <p:cNvSpPr>
            <a:spLocks noChangeShapeType="1"/>
          </p:cNvSpPr>
          <p:nvPr/>
        </p:nvSpPr>
        <p:spPr bwMode="auto">
          <a:xfrm>
            <a:off x="667067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" name="ZoneTexte 46"/>
          <p:cNvSpPr txBox="1">
            <a:spLocks noChangeArrowheads="1"/>
          </p:cNvSpPr>
          <p:nvPr/>
        </p:nvSpPr>
        <p:spPr bwMode="auto">
          <a:xfrm>
            <a:off x="6686550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48" name="ZoneTexte 47"/>
          <p:cNvSpPr txBox="1">
            <a:spLocks noChangeArrowheads="1"/>
          </p:cNvSpPr>
          <p:nvPr/>
        </p:nvSpPr>
        <p:spPr bwMode="auto">
          <a:xfrm>
            <a:off x="7227888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62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10 / 00</a:t>
            </a:r>
          </a:p>
        </p:txBody>
      </p:sp>
      <p:sp>
        <p:nvSpPr>
          <p:cNvPr id="33815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816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3817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818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3819" name="Line 149"/>
          <p:cNvSpPr>
            <a:spLocks noChangeShapeType="1"/>
          </p:cNvSpPr>
          <p:nvPr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820" name="Oval 72"/>
          <p:cNvSpPr>
            <a:spLocks noChangeArrowheads="1"/>
          </p:cNvSpPr>
          <p:nvPr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3821" name="Line 149"/>
          <p:cNvSpPr>
            <a:spLocks noChangeShapeType="1"/>
          </p:cNvSpPr>
          <p:nvPr/>
        </p:nvSpPr>
        <p:spPr bwMode="auto">
          <a:xfrm>
            <a:off x="55006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822" name="Oval 72"/>
          <p:cNvSpPr>
            <a:spLocks noChangeArrowheads="1"/>
          </p:cNvSpPr>
          <p:nvPr/>
        </p:nvSpPr>
        <p:spPr bwMode="auto">
          <a:xfrm>
            <a:off x="5432425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3823" name="Line 149"/>
          <p:cNvSpPr>
            <a:spLocks noChangeShapeType="1"/>
          </p:cNvSpPr>
          <p:nvPr/>
        </p:nvSpPr>
        <p:spPr bwMode="auto">
          <a:xfrm>
            <a:off x="60848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824" name="Oval 72"/>
          <p:cNvSpPr>
            <a:spLocks noChangeArrowheads="1"/>
          </p:cNvSpPr>
          <p:nvPr/>
        </p:nvSpPr>
        <p:spPr bwMode="auto">
          <a:xfrm>
            <a:off x="60261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9" grpId="0" animBg="1"/>
      <p:bldP spid="58" grpId="0" animBg="1"/>
      <p:bldP spid="36" grpId="0" animBg="1"/>
      <p:bldP spid="51" grpId="0" animBg="1"/>
      <p:bldP spid="60" grpId="0" animBg="1"/>
      <p:bldP spid="50" grpId="0" animBg="1"/>
      <p:bldP spid="59" grpId="0" animBg="1"/>
      <p:bldP spid="38" grpId="0" animBg="1"/>
      <p:bldP spid="39" grpId="0" animBg="1"/>
      <p:bldP spid="41" grpId="0" animBg="1"/>
      <p:bldP spid="46" grpId="0" animBg="1"/>
      <p:bldP spid="47" grpId="0"/>
      <p:bldP spid="48" grpId="0"/>
      <p:bldP spid="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71463" y="5319713"/>
            <a:ext cx="85058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100" b="1"/>
              <a:t>Inscriptions des valeurs et des points</a:t>
            </a:r>
          </a:p>
        </p:txBody>
      </p:sp>
      <p:sp>
        <p:nvSpPr>
          <p:cNvPr id="83971" name="Line 3"/>
          <p:cNvSpPr>
            <a:spLocks noChangeShapeType="1"/>
          </p:cNvSpPr>
          <p:nvPr/>
        </p:nvSpPr>
        <p:spPr bwMode="auto">
          <a:xfrm>
            <a:off x="90488" y="22272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3972" name="Line 4"/>
          <p:cNvSpPr>
            <a:spLocks noChangeShapeType="1"/>
          </p:cNvSpPr>
          <p:nvPr/>
        </p:nvSpPr>
        <p:spPr bwMode="auto">
          <a:xfrm>
            <a:off x="88900" y="281305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3973" name="Line 5"/>
          <p:cNvSpPr>
            <a:spLocks noChangeShapeType="1"/>
          </p:cNvSpPr>
          <p:nvPr/>
        </p:nvSpPr>
        <p:spPr bwMode="auto">
          <a:xfrm>
            <a:off x="88900" y="34210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3974" name="Line 6"/>
          <p:cNvSpPr>
            <a:spLocks noChangeShapeType="1"/>
          </p:cNvSpPr>
          <p:nvPr/>
        </p:nvSpPr>
        <p:spPr bwMode="auto">
          <a:xfrm>
            <a:off x="88900" y="40338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88900" y="462438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4059" name="Rectangle 91"/>
          <p:cNvSpPr>
            <a:spLocks noChangeArrowheads="1"/>
          </p:cNvSpPr>
          <p:nvPr/>
        </p:nvSpPr>
        <p:spPr bwMode="auto">
          <a:xfrm>
            <a:off x="4392613" y="2060575"/>
            <a:ext cx="3284537" cy="5683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6393" name="Rectangle 93"/>
          <p:cNvSpPr>
            <a:spLocks noChangeArrowheads="1"/>
          </p:cNvSpPr>
          <p:nvPr/>
        </p:nvSpPr>
        <p:spPr bwMode="auto">
          <a:xfrm>
            <a:off x="444500" y="1203325"/>
            <a:ext cx="85058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100" b="1"/>
              <a:t>Chaque combattant est  inscrit sur une ligne et est affecté d’un N°</a:t>
            </a:r>
          </a:p>
        </p:txBody>
      </p:sp>
      <p:sp>
        <p:nvSpPr>
          <p:cNvPr id="2" name="Rectangle 91"/>
          <p:cNvSpPr>
            <a:spLocks noChangeArrowheads="1"/>
          </p:cNvSpPr>
          <p:nvPr/>
        </p:nvSpPr>
        <p:spPr bwMode="auto">
          <a:xfrm>
            <a:off x="4392613" y="2667000"/>
            <a:ext cx="3284537" cy="627063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" name="Rectangle 91"/>
          <p:cNvSpPr>
            <a:spLocks noChangeArrowheads="1"/>
          </p:cNvSpPr>
          <p:nvPr/>
        </p:nvSpPr>
        <p:spPr bwMode="auto">
          <a:xfrm>
            <a:off x="4392613" y="3294063"/>
            <a:ext cx="3284537" cy="5683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4" name="Rectangle 91"/>
          <p:cNvSpPr>
            <a:spLocks noChangeArrowheads="1"/>
          </p:cNvSpPr>
          <p:nvPr/>
        </p:nvSpPr>
        <p:spPr bwMode="auto">
          <a:xfrm>
            <a:off x="4392613" y="3895725"/>
            <a:ext cx="3284537" cy="568325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" name="Rectangle 91"/>
          <p:cNvSpPr>
            <a:spLocks noChangeArrowheads="1"/>
          </p:cNvSpPr>
          <p:nvPr/>
        </p:nvSpPr>
        <p:spPr bwMode="auto">
          <a:xfrm>
            <a:off x="4392613" y="4464050"/>
            <a:ext cx="3284537" cy="601663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animBg="1"/>
      <p:bldP spid="83972" grpId="0" animBg="1"/>
      <p:bldP spid="83973" grpId="0" animBg="1"/>
      <p:bldP spid="83974" grpId="0" animBg="1"/>
      <p:bldP spid="83975" grpId="0" animBg="1"/>
      <p:bldP spid="84059" grpId="0" animBg="1"/>
      <p:bldP spid="2" grpId="0" animBg="1"/>
      <p:bldP spid="3" grpId="0" animBg="1"/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Line 6"/>
          <p:cNvSpPr>
            <a:spLocks noChangeShapeType="1"/>
          </p:cNvSpPr>
          <p:nvPr/>
        </p:nvSpPr>
        <p:spPr bwMode="auto">
          <a:xfrm rot="5400000">
            <a:off x="6596857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19" name="Line 6"/>
          <p:cNvSpPr>
            <a:spLocks noChangeShapeType="1"/>
          </p:cNvSpPr>
          <p:nvPr/>
        </p:nvSpPr>
        <p:spPr bwMode="auto">
          <a:xfrm rot="5400000">
            <a:off x="5336382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0" name="Line 6"/>
          <p:cNvSpPr>
            <a:spLocks noChangeShapeType="1"/>
          </p:cNvSpPr>
          <p:nvPr/>
        </p:nvSpPr>
        <p:spPr bwMode="auto">
          <a:xfrm>
            <a:off x="26988" y="28432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1" name="Line 6"/>
          <p:cNvSpPr>
            <a:spLocks noChangeShapeType="1"/>
          </p:cNvSpPr>
          <p:nvPr/>
        </p:nvSpPr>
        <p:spPr bwMode="auto">
          <a:xfrm>
            <a:off x="26988" y="40592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6988" y="28432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26988" y="40592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rot="5400000">
            <a:off x="6596857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rot="5400000">
            <a:off x="5336382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6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7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4828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chemeClr val="bg1"/>
                </a:solidFill>
              </a:rPr>
              <a:t>BLANC</a:t>
            </a:r>
            <a:br>
              <a:rPr lang="fr-FR" altLang="fr-FR" sz="2000" dirty="0"/>
            </a:br>
            <a:r>
              <a:rPr lang="fr-FR" altLang="fr-FR" sz="2000" dirty="0"/>
              <a:t>11 / 00</a:t>
            </a:r>
          </a:p>
        </p:txBody>
      </p:sp>
      <p:sp>
        <p:nvSpPr>
          <p:cNvPr id="34830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chemeClr val="bg1"/>
                </a:solidFill>
              </a:rPr>
              <a:t>Etienne</a:t>
            </a:r>
          </a:p>
        </p:txBody>
      </p:sp>
      <p:sp>
        <p:nvSpPr>
          <p:cNvPr id="34832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3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4834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5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4836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7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4838" name="Line 149"/>
          <p:cNvSpPr>
            <a:spLocks noChangeShapeType="1"/>
          </p:cNvSpPr>
          <p:nvPr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9" name="Oval 72"/>
          <p:cNvSpPr>
            <a:spLocks noChangeArrowheads="1"/>
          </p:cNvSpPr>
          <p:nvPr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4840" name="Line 149"/>
          <p:cNvSpPr>
            <a:spLocks noChangeShapeType="1"/>
          </p:cNvSpPr>
          <p:nvPr/>
        </p:nvSpPr>
        <p:spPr bwMode="auto">
          <a:xfrm>
            <a:off x="55006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41" name="Oval 72"/>
          <p:cNvSpPr>
            <a:spLocks noChangeArrowheads="1"/>
          </p:cNvSpPr>
          <p:nvPr/>
        </p:nvSpPr>
        <p:spPr bwMode="auto">
          <a:xfrm>
            <a:off x="5432425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4842" name="Line 149"/>
          <p:cNvSpPr>
            <a:spLocks noChangeShapeType="1"/>
          </p:cNvSpPr>
          <p:nvPr/>
        </p:nvSpPr>
        <p:spPr bwMode="auto">
          <a:xfrm>
            <a:off x="60848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43" name="Oval 72"/>
          <p:cNvSpPr>
            <a:spLocks noChangeArrowheads="1"/>
          </p:cNvSpPr>
          <p:nvPr/>
        </p:nvSpPr>
        <p:spPr bwMode="auto">
          <a:xfrm>
            <a:off x="60261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4844" name="Line 149"/>
          <p:cNvSpPr>
            <a:spLocks noChangeShapeType="1"/>
          </p:cNvSpPr>
          <p:nvPr/>
        </p:nvSpPr>
        <p:spPr bwMode="auto">
          <a:xfrm>
            <a:off x="667067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45" name="ZoneTexte 39"/>
          <p:cNvSpPr txBox="1">
            <a:spLocks noChangeArrowheads="1"/>
          </p:cNvSpPr>
          <p:nvPr/>
        </p:nvSpPr>
        <p:spPr bwMode="auto">
          <a:xfrm>
            <a:off x="7227888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41" name="Oval 72"/>
          <p:cNvSpPr>
            <a:spLocks noChangeArrowheads="1"/>
          </p:cNvSpPr>
          <p:nvPr/>
        </p:nvSpPr>
        <p:spPr bwMode="auto">
          <a:xfrm>
            <a:off x="686276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093 L 0.66944 -3.33333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72" y="-4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4.16667E-6 0.1407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0.52795 1.85185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89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1.38889E-6 0.3150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xit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34" grpId="0" animBg="1"/>
      <p:bldP spid="36" grpId="0" animBg="1"/>
      <p:bldP spid="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26988" y="28432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9" name="Line 6"/>
          <p:cNvSpPr>
            <a:spLocks noChangeShapeType="1"/>
          </p:cNvSpPr>
          <p:nvPr/>
        </p:nvSpPr>
        <p:spPr bwMode="auto">
          <a:xfrm>
            <a:off x="28575" y="34290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26988" y="40592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" name="Text Box 256"/>
          <p:cNvSpPr txBox="1">
            <a:spLocks noChangeArrowheads="1"/>
          </p:cNvSpPr>
          <p:nvPr/>
        </p:nvSpPr>
        <p:spPr bwMode="auto">
          <a:xfrm>
            <a:off x="2946400" y="998538"/>
            <a:ext cx="2198688" cy="1016000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présentent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Anthony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Adrien</a:t>
            </a:r>
          </a:p>
        </p:txBody>
      </p:sp>
      <p:sp>
        <p:nvSpPr>
          <p:cNvPr id="50" name="Line 6"/>
          <p:cNvSpPr>
            <a:spLocks noChangeShapeType="1"/>
          </p:cNvSpPr>
          <p:nvPr/>
        </p:nvSpPr>
        <p:spPr bwMode="auto">
          <a:xfrm>
            <a:off x="28575" y="46434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47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48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5849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0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1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5852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8" name="Line 6"/>
          <p:cNvSpPr>
            <a:spLocks noChangeShapeType="1"/>
          </p:cNvSpPr>
          <p:nvPr/>
        </p:nvSpPr>
        <p:spPr bwMode="auto">
          <a:xfrm rot="5400000">
            <a:off x="6596857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rot="5400000">
            <a:off x="5336382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chemeClr val="bg1"/>
                </a:solidFill>
              </a:rPr>
              <a:t>Etienne</a:t>
            </a:r>
          </a:p>
        </p:txBody>
      </p:sp>
      <p:sp>
        <p:nvSpPr>
          <p:cNvPr id="35856" name="Line 149"/>
          <p:cNvSpPr>
            <a:spLocks noChangeShapeType="1"/>
          </p:cNvSpPr>
          <p:nvPr/>
        </p:nvSpPr>
        <p:spPr bwMode="auto">
          <a:xfrm>
            <a:off x="667067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chemeClr val="bg1"/>
                </a:solidFill>
              </a:rPr>
              <a:t>BLANC</a:t>
            </a:r>
            <a:br>
              <a:rPr lang="fr-FR" altLang="fr-FR" sz="2000" dirty="0"/>
            </a:br>
            <a:r>
              <a:rPr lang="fr-FR" altLang="fr-FR" sz="2000" dirty="0"/>
              <a:t>11 / 00</a:t>
            </a:r>
          </a:p>
        </p:txBody>
      </p:sp>
      <p:sp>
        <p:nvSpPr>
          <p:cNvPr id="35858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9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5860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61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5862" name="Line 149"/>
          <p:cNvSpPr>
            <a:spLocks noChangeShapeType="1"/>
          </p:cNvSpPr>
          <p:nvPr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63" name="Oval 72"/>
          <p:cNvSpPr>
            <a:spLocks noChangeArrowheads="1"/>
          </p:cNvSpPr>
          <p:nvPr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5864" name="Line 149"/>
          <p:cNvSpPr>
            <a:spLocks noChangeShapeType="1"/>
          </p:cNvSpPr>
          <p:nvPr/>
        </p:nvSpPr>
        <p:spPr bwMode="auto">
          <a:xfrm>
            <a:off x="55006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65" name="Oval 72"/>
          <p:cNvSpPr>
            <a:spLocks noChangeArrowheads="1"/>
          </p:cNvSpPr>
          <p:nvPr/>
        </p:nvSpPr>
        <p:spPr bwMode="auto">
          <a:xfrm>
            <a:off x="5432425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5866" name="Line 149"/>
          <p:cNvSpPr>
            <a:spLocks noChangeShapeType="1"/>
          </p:cNvSpPr>
          <p:nvPr/>
        </p:nvSpPr>
        <p:spPr bwMode="auto">
          <a:xfrm>
            <a:off x="60848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67" name="Oval 72"/>
          <p:cNvSpPr>
            <a:spLocks noChangeArrowheads="1"/>
          </p:cNvSpPr>
          <p:nvPr/>
        </p:nvSpPr>
        <p:spPr bwMode="auto">
          <a:xfrm>
            <a:off x="60261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5868" name="Oval 72"/>
          <p:cNvSpPr>
            <a:spLocks noChangeArrowheads="1"/>
          </p:cNvSpPr>
          <p:nvPr/>
        </p:nvSpPr>
        <p:spPr bwMode="auto">
          <a:xfrm>
            <a:off x="686276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45" name="Line 149"/>
          <p:cNvSpPr>
            <a:spLocks noChangeShapeType="1"/>
          </p:cNvSpPr>
          <p:nvPr/>
        </p:nvSpPr>
        <p:spPr bwMode="auto">
          <a:xfrm>
            <a:off x="7181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2" name="ZoneTexte 51"/>
          <p:cNvSpPr txBox="1">
            <a:spLocks noChangeArrowheads="1"/>
          </p:cNvSpPr>
          <p:nvPr/>
        </p:nvSpPr>
        <p:spPr bwMode="auto">
          <a:xfrm>
            <a:off x="719931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9" grpId="0" animBg="1"/>
      <p:bldP spid="36" grpId="0" animBg="1"/>
      <p:bldP spid="51" grpId="0" animBg="1"/>
      <p:bldP spid="50" grpId="0" animBg="1"/>
      <p:bldP spid="38" grpId="0" animBg="1"/>
      <p:bldP spid="39" grpId="0" animBg="1"/>
      <p:bldP spid="41" grpId="0" animBg="1"/>
      <p:bldP spid="62" grpId="0" animBg="1"/>
      <p:bldP spid="45" grpId="0" animBg="1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6"/>
          <p:cNvSpPr>
            <a:spLocks noChangeShapeType="1"/>
          </p:cNvSpPr>
          <p:nvPr/>
        </p:nvSpPr>
        <p:spPr bwMode="auto">
          <a:xfrm rot="5400000">
            <a:off x="7227094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67" name="Line 6"/>
          <p:cNvSpPr>
            <a:spLocks noChangeShapeType="1"/>
          </p:cNvSpPr>
          <p:nvPr/>
        </p:nvSpPr>
        <p:spPr bwMode="auto">
          <a:xfrm rot="5400000">
            <a:off x="5966619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68" name="Line 6"/>
          <p:cNvSpPr>
            <a:spLocks noChangeShapeType="1"/>
          </p:cNvSpPr>
          <p:nvPr/>
        </p:nvSpPr>
        <p:spPr bwMode="auto">
          <a:xfrm>
            <a:off x="26988" y="34290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69" name="Line 6"/>
          <p:cNvSpPr>
            <a:spLocks noChangeShapeType="1"/>
          </p:cNvSpPr>
          <p:nvPr/>
        </p:nvSpPr>
        <p:spPr bwMode="auto">
          <a:xfrm>
            <a:off x="26988" y="46434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6988" y="34290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26988" y="46434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rot="5400000">
            <a:off x="7227094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rot="5400000">
            <a:off x="5966619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74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75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876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chemeClr val="bg1"/>
                </a:solidFill>
              </a:rPr>
              <a:t>BLANC</a:t>
            </a:r>
            <a:br>
              <a:rPr lang="fr-FR" altLang="fr-FR" sz="2000" dirty="0"/>
            </a:br>
            <a:r>
              <a:rPr lang="fr-FR" altLang="fr-FR" sz="2000" dirty="0"/>
              <a:t>10 / 01</a:t>
            </a:r>
          </a:p>
        </p:txBody>
      </p:sp>
      <p:sp>
        <p:nvSpPr>
          <p:cNvPr id="36878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chemeClr val="bg1"/>
                </a:solidFill>
              </a:rPr>
              <a:t>Adrien</a:t>
            </a:r>
          </a:p>
        </p:txBody>
      </p:sp>
      <p:sp>
        <p:nvSpPr>
          <p:cNvPr id="36880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81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882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83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884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85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886" name="Line 149"/>
          <p:cNvSpPr>
            <a:spLocks noChangeShapeType="1"/>
          </p:cNvSpPr>
          <p:nvPr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87" name="Oval 72"/>
          <p:cNvSpPr>
            <a:spLocks noChangeArrowheads="1"/>
          </p:cNvSpPr>
          <p:nvPr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888" name="Line 149"/>
          <p:cNvSpPr>
            <a:spLocks noChangeShapeType="1"/>
          </p:cNvSpPr>
          <p:nvPr/>
        </p:nvSpPr>
        <p:spPr bwMode="auto">
          <a:xfrm>
            <a:off x="55006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89" name="Oval 72"/>
          <p:cNvSpPr>
            <a:spLocks noChangeArrowheads="1"/>
          </p:cNvSpPr>
          <p:nvPr/>
        </p:nvSpPr>
        <p:spPr bwMode="auto">
          <a:xfrm>
            <a:off x="5432425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890" name="Line 149"/>
          <p:cNvSpPr>
            <a:spLocks noChangeShapeType="1"/>
          </p:cNvSpPr>
          <p:nvPr/>
        </p:nvSpPr>
        <p:spPr bwMode="auto">
          <a:xfrm>
            <a:off x="60848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91" name="Oval 72"/>
          <p:cNvSpPr>
            <a:spLocks noChangeArrowheads="1"/>
          </p:cNvSpPr>
          <p:nvPr/>
        </p:nvSpPr>
        <p:spPr bwMode="auto">
          <a:xfrm>
            <a:off x="60261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892" name="Line 149"/>
          <p:cNvSpPr>
            <a:spLocks noChangeShapeType="1"/>
          </p:cNvSpPr>
          <p:nvPr/>
        </p:nvSpPr>
        <p:spPr bwMode="auto">
          <a:xfrm>
            <a:off x="667067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93" name="Oval 72"/>
          <p:cNvSpPr>
            <a:spLocks noChangeArrowheads="1"/>
          </p:cNvSpPr>
          <p:nvPr/>
        </p:nvSpPr>
        <p:spPr bwMode="auto">
          <a:xfrm>
            <a:off x="686276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894" name="Line 149"/>
          <p:cNvSpPr>
            <a:spLocks noChangeShapeType="1"/>
          </p:cNvSpPr>
          <p:nvPr/>
        </p:nvSpPr>
        <p:spPr bwMode="auto">
          <a:xfrm>
            <a:off x="7181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2" name="Oval 72"/>
          <p:cNvSpPr>
            <a:spLocks noChangeArrowheads="1"/>
          </p:cNvSpPr>
          <p:nvPr/>
        </p:nvSpPr>
        <p:spPr bwMode="auto">
          <a:xfrm>
            <a:off x="7392988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093 L 0.73837 0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10" y="-4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6 L 5.55556E-7 0.2259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0.59549 -3.33333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74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48148E-6 L -2.22222E-6 0.4004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xit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34" grpId="0" animBg="1"/>
      <p:bldP spid="36" grpId="0" animBg="1"/>
      <p:bldP spid="4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26988" y="34290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26988" y="46434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892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893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7894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895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896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7897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8" name="Line 6"/>
          <p:cNvSpPr>
            <a:spLocks noChangeShapeType="1"/>
          </p:cNvSpPr>
          <p:nvPr/>
        </p:nvSpPr>
        <p:spPr bwMode="auto">
          <a:xfrm rot="5400000">
            <a:off x="7227094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rot="5400000">
            <a:off x="5966619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chemeClr val="bg1"/>
                </a:solidFill>
              </a:rPr>
              <a:t>Adrien</a:t>
            </a:r>
          </a:p>
        </p:txBody>
      </p:sp>
      <p:sp>
        <p:nvSpPr>
          <p:cNvPr id="37901" name="Line 149"/>
          <p:cNvSpPr>
            <a:spLocks noChangeShapeType="1"/>
          </p:cNvSpPr>
          <p:nvPr/>
        </p:nvSpPr>
        <p:spPr bwMode="auto">
          <a:xfrm>
            <a:off x="667067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chemeClr val="bg1"/>
                </a:solidFill>
              </a:rPr>
              <a:t>BLANC</a:t>
            </a:r>
            <a:br>
              <a:rPr lang="fr-FR" altLang="fr-FR" sz="2000" dirty="0"/>
            </a:br>
            <a:r>
              <a:rPr lang="fr-FR" altLang="fr-FR" sz="2000" dirty="0"/>
              <a:t>10 / 01</a:t>
            </a:r>
          </a:p>
        </p:txBody>
      </p:sp>
      <p:sp>
        <p:nvSpPr>
          <p:cNvPr id="37903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904" name="Oval 72"/>
          <p:cNvSpPr>
            <a:spLocks noChangeArrowheads="1"/>
          </p:cNvSpPr>
          <p:nvPr/>
        </p:nvSpPr>
        <p:spPr bwMode="auto">
          <a:xfrm>
            <a:off x="377031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7905" name="Line 149"/>
          <p:cNvSpPr>
            <a:spLocks noChangeShapeType="1"/>
          </p:cNvSpPr>
          <p:nvPr/>
        </p:nvSpPr>
        <p:spPr bwMode="auto">
          <a:xfrm>
            <a:off x="43751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906" name="Oval 72"/>
          <p:cNvSpPr>
            <a:spLocks noChangeArrowheads="1"/>
          </p:cNvSpPr>
          <p:nvPr/>
        </p:nvSpPr>
        <p:spPr bwMode="auto">
          <a:xfrm>
            <a:off x="4322763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7907" name="Line 149"/>
          <p:cNvSpPr>
            <a:spLocks noChangeShapeType="1"/>
          </p:cNvSpPr>
          <p:nvPr/>
        </p:nvSpPr>
        <p:spPr bwMode="auto">
          <a:xfrm>
            <a:off x="4895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908" name="Oval 72"/>
          <p:cNvSpPr>
            <a:spLocks noChangeArrowheads="1"/>
          </p:cNvSpPr>
          <p:nvPr/>
        </p:nvSpPr>
        <p:spPr bwMode="auto">
          <a:xfrm>
            <a:off x="4862513" y="51228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7909" name="Line 149"/>
          <p:cNvSpPr>
            <a:spLocks noChangeShapeType="1"/>
          </p:cNvSpPr>
          <p:nvPr/>
        </p:nvSpPr>
        <p:spPr bwMode="auto">
          <a:xfrm>
            <a:off x="55006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910" name="Oval 72"/>
          <p:cNvSpPr>
            <a:spLocks noChangeArrowheads="1"/>
          </p:cNvSpPr>
          <p:nvPr/>
        </p:nvSpPr>
        <p:spPr bwMode="auto">
          <a:xfrm>
            <a:off x="5432425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7911" name="Line 149"/>
          <p:cNvSpPr>
            <a:spLocks noChangeShapeType="1"/>
          </p:cNvSpPr>
          <p:nvPr/>
        </p:nvSpPr>
        <p:spPr bwMode="auto">
          <a:xfrm>
            <a:off x="6084888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912" name="Oval 72"/>
          <p:cNvSpPr>
            <a:spLocks noChangeArrowheads="1"/>
          </p:cNvSpPr>
          <p:nvPr/>
        </p:nvSpPr>
        <p:spPr bwMode="auto">
          <a:xfrm>
            <a:off x="60261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7913" name="Oval 72"/>
          <p:cNvSpPr>
            <a:spLocks noChangeArrowheads="1"/>
          </p:cNvSpPr>
          <p:nvPr/>
        </p:nvSpPr>
        <p:spPr bwMode="auto">
          <a:xfrm>
            <a:off x="6862763" y="511016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7914" name="Line 149"/>
          <p:cNvSpPr>
            <a:spLocks noChangeShapeType="1"/>
          </p:cNvSpPr>
          <p:nvPr/>
        </p:nvSpPr>
        <p:spPr bwMode="auto">
          <a:xfrm>
            <a:off x="7181850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915" name="Oval 72"/>
          <p:cNvSpPr>
            <a:spLocks noChangeArrowheads="1"/>
          </p:cNvSpPr>
          <p:nvPr/>
        </p:nvSpPr>
        <p:spPr bwMode="auto">
          <a:xfrm>
            <a:off x="7392988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6" grpId="0" animBg="1"/>
      <p:bldP spid="38" grpId="0" animBg="1"/>
      <p:bldP spid="39" grpId="0" animBg="1"/>
      <p:bldP spid="41" grpId="0" animBg="1"/>
      <p:bldP spid="6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56"/>
          <p:cNvSpPr txBox="1">
            <a:spLocks noChangeArrowheads="1"/>
          </p:cNvSpPr>
          <p:nvPr/>
        </p:nvSpPr>
        <p:spPr bwMode="auto">
          <a:xfrm>
            <a:off x="1511300" y="1133475"/>
            <a:ext cx="6203950" cy="461963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400"/>
              <a:t>Et maintenant il faut faire le classement</a:t>
            </a:r>
            <a:endParaRPr lang="fr-FR" altLang="fr-FR" sz="2400" b="1">
              <a:solidFill>
                <a:srgbClr val="FF0000"/>
              </a:solidFill>
            </a:endParaRPr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90488" y="22272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88900" y="281305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88900" y="34210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88900" y="40338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88900" y="462438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Rectangle 91"/>
          <p:cNvSpPr>
            <a:spLocks noChangeArrowheads="1"/>
          </p:cNvSpPr>
          <p:nvPr/>
        </p:nvSpPr>
        <p:spPr bwMode="auto">
          <a:xfrm>
            <a:off x="4392613" y="2060575"/>
            <a:ext cx="3284537" cy="5683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0" name="Rectangle 91"/>
          <p:cNvSpPr>
            <a:spLocks noChangeArrowheads="1"/>
          </p:cNvSpPr>
          <p:nvPr/>
        </p:nvSpPr>
        <p:spPr bwMode="auto">
          <a:xfrm>
            <a:off x="4392613" y="2667000"/>
            <a:ext cx="3284537" cy="627063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1" name="Rectangle 91"/>
          <p:cNvSpPr>
            <a:spLocks noChangeArrowheads="1"/>
          </p:cNvSpPr>
          <p:nvPr/>
        </p:nvSpPr>
        <p:spPr bwMode="auto">
          <a:xfrm>
            <a:off x="4392613" y="3294063"/>
            <a:ext cx="3284537" cy="5683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2" name="Rectangle 91"/>
          <p:cNvSpPr>
            <a:spLocks noChangeArrowheads="1"/>
          </p:cNvSpPr>
          <p:nvPr/>
        </p:nvSpPr>
        <p:spPr bwMode="auto">
          <a:xfrm>
            <a:off x="4392613" y="3895725"/>
            <a:ext cx="3284537" cy="568325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3" name="Rectangle 91"/>
          <p:cNvSpPr>
            <a:spLocks noChangeArrowheads="1"/>
          </p:cNvSpPr>
          <p:nvPr/>
        </p:nvSpPr>
        <p:spPr bwMode="auto">
          <a:xfrm>
            <a:off x="4392613" y="4464050"/>
            <a:ext cx="3284537" cy="601663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4" name="Text Box 256"/>
          <p:cNvSpPr txBox="1">
            <a:spLocks noChangeArrowheads="1"/>
          </p:cNvSpPr>
          <p:nvPr/>
        </p:nvSpPr>
        <p:spPr bwMode="auto">
          <a:xfrm>
            <a:off x="1511300" y="1595438"/>
            <a:ext cx="2430463" cy="70802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D’abord par le nombre de victoires</a:t>
            </a:r>
            <a:endParaRPr lang="fr-FR" altLang="fr-FR" sz="2000" b="1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8734425" y="3421063"/>
            <a:ext cx="180975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712200" y="4621213"/>
            <a:ext cx="203200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857365" y="2227263"/>
            <a:ext cx="180020" cy="3229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858125" y="2819400"/>
            <a:ext cx="179388" cy="3222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858125" y="3443288"/>
            <a:ext cx="179388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858125" y="4014788"/>
            <a:ext cx="179388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858125" y="4638675"/>
            <a:ext cx="179388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24" name="Text Box 256"/>
          <p:cNvSpPr txBox="1">
            <a:spLocks noChangeArrowheads="1"/>
          </p:cNvSpPr>
          <p:nvPr/>
        </p:nvSpPr>
        <p:spPr bwMode="auto">
          <a:xfrm>
            <a:off x="1511300" y="5614988"/>
            <a:ext cx="6165850" cy="70802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u="sng">
                <a:solidFill>
                  <a:srgbClr val="FF0000"/>
                </a:solidFill>
              </a:rPr>
              <a:t>Conseil pratique :</a:t>
            </a:r>
            <a:r>
              <a:rPr lang="fr-FR" altLang="fr-FR" sz="2000"/>
              <a:t> </a:t>
            </a:r>
            <a:r>
              <a:rPr lang="fr-FR" altLang="fr-FR" sz="2000">
                <a:solidFill>
                  <a:schemeClr val="bg1"/>
                </a:solidFill>
              </a:rPr>
              <a:t>Compter les cases avec des scores (les croix signifie toujours une défaite)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8307287" y="2227263"/>
            <a:ext cx="180020" cy="3229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8307388" y="2819400"/>
            <a:ext cx="179387" cy="3222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8307388" y="3443288"/>
            <a:ext cx="179387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8307388" y="4014788"/>
            <a:ext cx="179387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8307388" y="4638675"/>
            <a:ext cx="179387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21" grpId="0" animBg="1"/>
      <p:bldP spid="22" grpId="0" animBg="1"/>
      <p:bldP spid="2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8734425" y="3421063"/>
            <a:ext cx="180975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712200" y="4621213"/>
            <a:ext cx="203200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5" name="Text Box 256"/>
          <p:cNvSpPr txBox="1">
            <a:spLocks noChangeArrowheads="1"/>
          </p:cNvSpPr>
          <p:nvPr/>
        </p:nvSpPr>
        <p:spPr bwMode="auto">
          <a:xfrm>
            <a:off x="1511300" y="908050"/>
            <a:ext cx="6203950" cy="831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400" dirty="0"/>
              <a:t>Vous pouvez déjà déterminer le classement pour 2 des combattants</a:t>
            </a:r>
            <a:endParaRPr lang="fr-FR" altLang="fr-FR" sz="2400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 bwMode="auto">
          <a:xfrm>
            <a:off x="3851275" y="1673225"/>
            <a:ext cx="4006850" cy="30607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 bwMode="auto">
          <a:xfrm>
            <a:off x="3865563" y="1673225"/>
            <a:ext cx="3992562" cy="1846263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auto">
          <a:xfrm>
            <a:off x="8307287" y="2227263"/>
            <a:ext cx="180020" cy="3229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307388" y="2819400"/>
            <a:ext cx="179387" cy="3222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8307388" y="3443288"/>
            <a:ext cx="179387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307388" y="4014788"/>
            <a:ext cx="179387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8307388" y="4638675"/>
            <a:ext cx="179387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8734425" y="2843213"/>
            <a:ext cx="180975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734425" y="2214563"/>
            <a:ext cx="180975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8307388" y="2214563"/>
            <a:ext cx="179387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20088" y="2843213"/>
            <a:ext cx="180975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8312150" y="4014788"/>
            <a:ext cx="179388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734425" y="4027488"/>
            <a:ext cx="180975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312150" y="3411538"/>
            <a:ext cx="179388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312150" y="4610100"/>
            <a:ext cx="179388" cy="3222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13" name="Text Box 256"/>
          <p:cNvSpPr txBox="1">
            <a:spLocks noChangeArrowheads="1"/>
          </p:cNvSpPr>
          <p:nvPr/>
        </p:nvSpPr>
        <p:spPr bwMode="auto">
          <a:xfrm>
            <a:off x="1511300" y="1133475"/>
            <a:ext cx="6203950" cy="461963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400"/>
              <a:t>Continuons le classement</a:t>
            </a:r>
            <a:endParaRPr lang="fr-FR" altLang="fr-FR" sz="2400" b="1">
              <a:solidFill>
                <a:srgbClr val="FF0000"/>
              </a:solidFill>
            </a:endParaRPr>
          </a:p>
        </p:txBody>
      </p:sp>
      <p:sp>
        <p:nvSpPr>
          <p:cNvPr id="14" name="Text Box 256"/>
          <p:cNvSpPr txBox="1">
            <a:spLocks noChangeArrowheads="1"/>
          </p:cNvSpPr>
          <p:nvPr/>
        </p:nvSpPr>
        <p:spPr bwMode="auto">
          <a:xfrm>
            <a:off x="1511300" y="1595438"/>
            <a:ext cx="2430463" cy="70802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par le nombre de points</a:t>
            </a:r>
            <a:endParaRPr lang="fr-FR" altLang="fr-FR" sz="2000" b="1">
              <a:solidFill>
                <a:schemeClr val="bg1"/>
              </a:solidFill>
            </a:endParaRPr>
          </a:p>
        </p:txBody>
      </p:sp>
      <p:sp>
        <p:nvSpPr>
          <p:cNvPr id="15" name="Line 3"/>
          <p:cNvSpPr>
            <a:spLocks noChangeShapeType="1"/>
          </p:cNvSpPr>
          <p:nvPr/>
        </p:nvSpPr>
        <p:spPr bwMode="auto">
          <a:xfrm>
            <a:off x="90488" y="22272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" name="Line 4"/>
          <p:cNvSpPr>
            <a:spLocks noChangeShapeType="1"/>
          </p:cNvSpPr>
          <p:nvPr/>
        </p:nvSpPr>
        <p:spPr bwMode="auto">
          <a:xfrm>
            <a:off x="88900" y="281305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88900" y="34210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88900" y="40338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88900" y="462438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Rectangle 91"/>
          <p:cNvSpPr>
            <a:spLocks noChangeArrowheads="1"/>
          </p:cNvSpPr>
          <p:nvPr/>
        </p:nvSpPr>
        <p:spPr bwMode="auto">
          <a:xfrm>
            <a:off x="4392613" y="2060575"/>
            <a:ext cx="3284537" cy="5683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1" name="Rectangle 91"/>
          <p:cNvSpPr>
            <a:spLocks noChangeArrowheads="1"/>
          </p:cNvSpPr>
          <p:nvPr/>
        </p:nvSpPr>
        <p:spPr bwMode="auto">
          <a:xfrm>
            <a:off x="4392613" y="2667000"/>
            <a:ext cx="3284537" cy="627063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2" name="Rectangle 91"/>
          <p:cNvSpPr>
            <a:spLocks noChangeArrowheads="1"/>
          </p:cNvSpPr>
          <p:nvPr/>
        </p:nvSpPr>
        <p:spPr bwMode="auto">
          <a:xfrm>
            <a:off x="4392613" y="3294063"/>
            <a:ext cx="3284537" cy="5683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3" name="Rectangle 91"/>
          <p:cNvSpPr>
            <a:spLocks noChangeArrowheads="1"/>
          </p:cNvSpPr>
          <p:nvPr/>
        </p:nvSpPr>
        <p:spPr bwMode="auto">
          <a:xfrm>
            <a:off x="4392613" y="3895725"/>
            <a:ext cx="3284537" cy="568325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4" name="Rectangle 91"/>
          <p:cNvSpPr>
            <a:spLocks noChangeArrowheads="1"/>
          </p:cNvSpPr>
          <p:nvPr/>
        </p:nvSpPr>
        <p:spPr bwMode="auto">
          <a:xfrm>
            <a:off x="4392613" y="4464050"/>
            <a:ext cx="3284537" cy="601663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8734425" y="4049713"/>
            <a:ext cx="180975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734425" y="2214563"/>
            <a:ext cx="180975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8734425" y="2808288"/>
            <a:ext cx="180975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5" name="Text Box 256"/>
          <p:cNvSpPr txBox="1">
            <a:spLocks noChangeArrowheads="1"/>
          </p:cNvSpPr>
          <p:nvPr/>
        </p:nvSpPr>
        <p:spPr bwMode="auto">
          <a:xfrm>
            <a:off x="1511300" y="908050"/>
            <a:ext cx="6203950" cy="831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400"/>
              <a:t>Un des trois combattant à égalité de victoire a moins de points que les 2 autres</a:t>
            </a:r>
            <a:endParaRPr lang="fr-FR" altLang="fr-FR" sz="2400" b="1">
              <a:solidFill>
                <a:srgbClr val="FF0000"/>
              </a:solidFill>
            </a:endParaRPr>
          </a:p>
        </p:txBody>
      </p:sp>
      <p:cxnSp>
        <p:nvCxnSpPr>
          <p:cNvPr id="6" name="Connecteur droit avec flèche 5"/>
          <p:cNvCxnSpPr/>
          <p:nvPr/>
        </p:nvCxnSpPr>
        <p:spPr bwMode="auto">
          <a:xfrm>
            <a:off x="3941763" y="1739900"/>
            <a:ext cx="4679950" cy="11938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 Box 256"/>
          <p:cNvSpPr txBox="1">
            <a:spLocks noChangeArrowheads="1"/>
          </p:cNvSpPr>
          <p:nvPr/>
        </p:nvSpPr>
        <p:spPr bwMode="auto">
          <a:xfrm>
            <a:off x="1511300" y="1719263"/>
            <a:ext cx="2430463" cy="70802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Il prend donc la 3</a:t>
            </a:r>
            <a:r>
              <a:rPr lang="fr-FR" altLang="fr-FR" sz="2000" baseline="30000"/>
              <a:t>ème</a:t>
            </a:r>
            <a:r>
              <a:rPr lang="fr-FR" altLang="fr-FR" sz="2000"/>
              <a:t> place</a:t>
            </a:r>
            <a:endParaRPr lang="fr-FR" altLang="fr-FR" sz="20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8734425" y="4029075"/>
            <a:ext cx="180975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734425" y="2214563"/>
            <a:ext cx="180975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fr-FR">
              <a:latin typeface="Arial" charset="0"/>
            </a:endParaRPr>
          </a:p>
        </p:txBody>
      </p:sp>
      <p:sp>
        <p:nvSpPr>
          <p:cNvPr id="4" name="Text Box 256"/>
          <p:cNvSpPr txBox="1">
            <a:spLocks noChangeArrowheads="1"/>
          </p:cNvSpPr>
          <p:nvPr/>
        </p:nvSpPr>
        <p:spPr bwMode="auto">
          <a:xfrm>
            <a:off x="1511300" y="908050"/>
            <a:ext cx="6203950" cy="831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400"/>
              <a:t>Les deux derniers combattants restant sont à égalité de victoire et de points</a:t>
            </a:r>
            <a:endParaRPr lang="fr-FR" altLang="fr-FR" sz="2400" b="1">
              <a:solidFill>
                <a:srgbClr val="FF0000"/>
              </a:solidFill>
            </a:endParaRPr>
          </a:p>
        </p:txBody>
      </p:sp>
      <p:sp>
        <p:nvSpPr>
          <p:cNvPr id="5" name="Text Box 256"/>
          <p:cNvSpPr txBox="1">
            <a:spLocks noChangeArrowheads="1"/>
          </p:cNvSpPr>
          <p:nvPr/>
        </p:nvSpPr>
        <p:spPr bwMode="auto">
          <a:xfrm>
            <a:off x="1511300" y="1719263"/>
            <a:ext cx="2430463" cy="1016000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dirty="0"/>
              <a:t>Avons-nous un moyen de les départager?</a:t>
            </a:r>
            <a:endParaRPr lang="fr-FR" altLang="fr-FR" sz="2000" b="1" dirty="0">
              <a:solidFill>
                <a:schemeClr val="bg1"/>
              </a:solidFill>
            </a:endParaRPr>
          </a:p>
        </p:txBody>
      </p:sp>
      <p:sp>
        <p:nvSpPr>
          <p:cNvPr id="7" name="Text Box 256"/>
          <p:cNvSpPr txBox="1">
            <a:spLocks noChangeArrowheads="1"/>
          </p:cNvSpPr>
          <p:nvPr/>
        </p:nvSpPr>
        <p:spPr bwMode="auto">
          <a:xfrm>
            <a:off x="971601" y="5499100"/>
            <a:ext cx="7065784" cy="1015663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u="sng" dirty="0">
                <a:solidFill>
                  <a:srgbClr val="FF0000"/>
                </a:solidFill>
              </a:rPr>
              <a:t>Réponse :</a:t>
            </a:r>
            <a:r>
              <a:rPr lang="fr-FR" altLang="fr-FR" sz="2000" dirty="0"/>
              <a:t> </a:t>
            </a:r>
            <a:r>
              <a:rPr lang="fr-FR" altLang="fr-FR" sz="2000" dirty="0">
                <a:solidFill>
                  <a:schemeClr val="bg1"/>
                </a:solidFill>
              </a:rPr>
              <a:t>Il suffit de consulter le combat dans lequel ils se sont affronter (</a:t>
            </a:r>
            <a:r>
              <a:rPr lang="fr-FR" altLang="fr-FR" sz="2000" dirty="0">
                <a:solidFill>
                  <a:srgbClr val="FFC000"/>
                </a:solidFill>
              </a:rPr>
              <a:t>combat 1x4</a:t>
            </a:r>
            <a:r>
              <a:rPr lang="fr-FR" altLang="fr-FR" sz="2000" dirty="0">
                <a:solidFill>
                  <a:schemeClr val="bg1"/>
                </a:solidFill>
              </a:rPr>
              <a:t>). </a:t>
            </a:r>
            <a:br>
              <a:rPr lang="fr-FR" altLang="fr-FR" sz="2000" dirty="0">
                <a:solidFill>
                  <a:schemeClr val="bg1"/>
                </a:solidFill>
              </a:rPr>
            </a:br>
            <a:r>
              <a:rPr lang="fr-FR" altLang="fr-FR" sz="2000" dirty="0">
                <a:solidFill>
                  <a:schemeClr val="bg1"/>
                </a:solidFill>
              </a:rPr>
              <a:t>Le vainqueur prendra la place la plus haute sur le podium</a:t>
            </a:r>
          </a:p>
        </p:txBody>
      </p:sp>
      <p:cxnSp>
        <p:nvCxnSpPr>
          <p:cNvPr id="8" name="Connecteur droit avec flèche 7"/>
          <p:cNvCxnSpPr/>
          <p:nvPr/>
        </p:nvCxnSpPr>
        <p:spPr bwMode="auto">
          <a:xfrm flipV="1">
            <a:off x="6146800" y="2536825"/>
            <a:ext cx="315913" cy="3052763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 bwMode="auto">
          <a:xfrm flipH="1" flipV="1">
            <a:off x="4932040" y="4284095"/>
            <a:ext cx="1209999" cy="130073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998730"/>
            <a:ext cx="91440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 dirty="0">
                <a:solidFill>
                  <a:srgbClr val="009999"/>
                </a:solidFill>
                <a:latin typeface="Verdana" panose="020B0604030504040204" pitchFamily="34" charset="0"/>
              </a:rPr>
              <a:t>Le cas de 2 poules</a:t>
            </a:r>
          </a:p>
        </p:txBody>
      </p:sp>
      <p:sp>
        <p:nvSpPr>
          <p:cNvPr id="4" name="Rectangle 42"/>
          <p:cNvSpPr>
            <a:spLocks noChangeArrowheads="1"/>
          </p:cNvSpPr>
          <p:nvPr/>
        </p:nvSpPr>
        <p:spPr bwMode="auto">
          <a:xfrm>
            <a:off x="179388" y="2060574"/>
            <a:ext cx="8803102" cy="4428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r>
              <a:rPr 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I</a:t>
            </a: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l arrive assez régulièrement que 2 poules soient créées lorsque nous avons entre 6 et 8 combattants dans une même catégorie de poids.</a:t>
            </a:r>
          </a:p>
          <a:p>
            <a:pPr eaLnBrk="1" hangingPunct="1">
              <a:spcBef>
                <a:spcPct val="20000"/>
              </a:spcBef>
              <a:defRPr/>
            </a:pPr>
            <a:endParaRPr lang="fr-FR" dirty="0">
              <a:solidFill>
                <a:srgbClr val="006699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Admettons que 7 combattants soient présents pour la catégorie de -48 kg</a:t>
            </a:r>
          </a:p>
          <a:p>
            <a:pPr eaLnBrk="1" hangingPunct="1">
              <a:spcBef>
                <a:spcPct val="20000"/>
              </a:spcBef>
              <a:defRPr/>
            </a:pPr>
            <a:endParaRPr lang="fr-FR" dirty="0">
              <a:solidFill>
                <a:srgbClr val="006699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Dans ce cas, 1 poule de 4 combattants et 1 pour le 3 seront crées.</a:t>
            </a:r>
          </a:p>
          <a:p>
            <a:pPr eaLnBrk="1" hangingPunct="1">
              <a:spcBef>
                <a:spcPct val="20000"/>
              </a:spcBef>
              <a:defRPr/>
            </a:pPr>
            <a:endParaRPr lang="fr-FR" dirty="0">
              <a:solidFill>
                <a:srgbClr val="006699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Une fois les 2 poules terminées vous avez donc : 2 « 1</a:t>
            </a:r>
            <a:r>
              <a:rPr lang="fr-FR" baseline="30000" dirty="0">
                <a:solidFill>
                  <a:srgbClr val="006699"/>
                </a:solidFill>
                <a:latin typeface="Verdana" pitchFamily="34" charset="0"/>
              </a:rPr>
              <a:t>er</a:t>
            </a: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 », 2 « 2</a:t>
            </a:r>
            <a:r>
              <a:rPr lang="fr-FR" baseline="30000" dirty="0">
                <a:solidFill>
                  <a:srgbClr val="006699"/>
                </a:solidFill>
                <a:latin typeface="Verdana" pitchFamily="34" charset="0"/>
              </a:rPr>
              <a:t>ème</a:t>
            </a: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 », …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Nous ne pouvons bien évidemment pas avoir 2 combattants montant sur la première marche du podium.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I</a:t>
            </a: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l faudra donc les départager afin d’avoir :</a:t>
            </a:r>
          </a:p>
          <a:p>
            <a:pPr marL="2571750" lvl="5" indent="-285750">
              <a:spcBef>
                <a:spcPct val="20000"/>
              </a:spcBef>
              <a:buFontTx/>
              <a:buChar char="-"/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1</a:t>
            </a:r>
            <a:r>
              <a:rPr lang="fr-FR" baseline="30000" dirty="0">
                <a:solidFill>
                  <a:srgbClr val="006699"/>
                </a:solidFill>
                <a:latin typeface="Verdana" pitchFamily="34" charset="0"/>
              </a:rPr>
              <a:t>er		</a:t>
            </a: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3</a:t>
            </a:r>
            <a:r>
              <a:rPr lang="fr-FR" baseline="30000" dirty="0">
                <a:solidFill>
                  <a:srgbClr val="006699"/>
                </a:solidFill>
                <a:latin typeface="Verdana" pitchFamily="34" charset="0"/>
              </a:rPr>
              <a:t>ème</a:t>
            </a:r>
            <a:endParaRPr lang="fr-FR" dirty="0">
              <a:solidFill>
                <a:srgbClr val="006699"/>
              </a:solidFill>
              <a:latin typeface="Verdana" pitchFamily="34" charset="0"/>
            </a:endParaRPr>
          </a:p>
          <a:p>
            <a:pPr marL="2571750" lvl="5" indent="-285750">
              <a:spcBef>
                <a:spcPct val="20000"/>
              </a:spcBef>
              <a:buFontTx/>
              <a:buChar char="-"/>
              <a:defRPr/>
            </a:pP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2</a:t>
            </a:r>
            <a:r>
              <a:rPr lang="fr-FR" baseline="30000" dirty="0">
                <a:solidFill>
                  <a:srgbClr val="006699"/>
                </a:solidFill>
                <a:latin typeface="Verdana" pitchFamily="34" charset="0"/>
              </a:rPr>
              <a:t>ème		</a:t>
            </a:r>
            <a:r>
              <a:rPr lang="fr-FR" dirty="0">
                <a:solidFill>
                  <a:srgbClr val="006699"/>
                </a:solidFill>
                <a:latin typeface="Verdana" pitchFamily="34" charset="0"/>
              </a:rPr>
              <a:t>3</a:t>
            </a:r>
            <a:r>
              <a:rPr lang="fr-FR" baseline="30000" dirty="0">
                <a:solidFill>
                  <a:srgbClr val="006699"/>
                </a:solidFill>
                <a:latin typeface="Verdana" pitchFamily="34" charset="0"/>
              </a:rPr>
              <a:t>ème</a:t>
            </a:r>
            <a:endParaRPr lang="fr-FR" dirty="0">
              <a:solidFill>
                <a:srgbClr val="006699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44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4" name="Line 6"/>
          <p:cNvSpPr>
            <a:spLocks noChangeShapeType="1"/>
          </p:cNvSpPr>
          <p:nvPr/>
        </p:nvSpPr>
        <p:spPr bwMode="auto">
          <a:xfrm>
            <a:off x="88900" y="40338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Line 6"/>
          <p:cNvSpPr>
            <a:spLocks noChangeShapeType="1"/>
          </p:cNvSpPr>
          <p:nvPr/>
        </p:nvSpPr>
        <p:spPr bwMode="auto">
          <a:xfrm>
            <a:off x="88900" y="462438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" name="Line 6"/>
          <p:cNvSpPr>
            <a:spLocks noChangeShapeType="1"/>
          </p:cNvSpPr>
          <p:nvPr/>
        </p:nvSpPr>
        <p:spPr bwMode="auto">
          <a:xfrm>
            <a:off x="88900" y="22272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87313" y="28178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8384" name="Text Box 256"/>
          <p:cNvSpPr txBox="1">
            <a:spLocks noChangeArrowheads="1"/>
          </p:cNvSpPr>
          <p:nvPr/>
        </p:nvSpPr>
        <p:spPr bwMode="auto">
          <a:xfrm>
            <a:off x="2946400" y="998538"/>
            <a:ext cx="2198688" cy="100647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présentent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Etienne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Adrien</a:t>
            </a:r>
          </a:p>
        </p:txBody>
      </p:sp>
      <p:sp>
        <p:nvSpPr>
          <p:cNvPr id="5" name="Text Box 256"/>
          <p:cNvSpPr txBox="1">
            <a:spLocks noChangeArrowheads="1"/>
          </p:cNvSpPr>
          <p:nvPr/>
        </p:nvSpPr>
        <p:spPr bwMode="auto">
          <a:xfrm>
            <a:off x="5362575" y="998538"/>
            <a:ext cx="2198688" cy="10064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préparent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Romain</a:t>
            </a:r>
          </a:p>
        </p:txBody>
      </p:sp>
      <p:sp>
        <p:nvSpPr>
          <p:cNvPr id="65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2717800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4" grpId="0" animBg="1"/>
      <p:bldP spid="2" grpId="0" animBg="1"/>
      <p:bldP spid="3" grpId="0" animBg="1"/>
      <p:bldP spid="4" grpId="0" animBg="1"/>
      <p:bldP spid="48384" grpId="0" animBg="1"/>
      <p:bldP spid="5" grpId="0" animBg="1"/>
      <p:bldP spid="65" grpId="0" animBg="1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998730"/>
            <a:ext cx="91440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 dirty="0">
                <a:solidFill>
                  <a:srgbClr val="009999"/>
                </a:solidFill>
                <a:latin typeface="Verdana" panose="020B0604030504040204" pitchFamily="34" charset="0"/>
              </a:rPr>
              <a:t>Le cas de 2 poules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7DD2AF3-D1A3-F58E-8532-C46B8A30E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33" y="1845778"/>
            <a:ext cx="7705934" cy="2314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6F65884-9DC8-6885-EAB0-52363EDCC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033" y="4358437"/>
            <a:ext cx="7705934" cy="175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10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6"/>
          <p:cNvCxnSpPr>
            <a:cxnSpLocks noChangeShapeType="1"/>
          </p:cNvCxnSpPr>
          <p:nvPr/>
        </p:nvCxnSpPr>
        <p:spPr bwMode="auto">
          <a:xfrm>
            <a:off x="1511300" y="2718768"/>
            <a:ext cx="2070100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Connecteur droit 7"/>
          <p:cNvCxnSpPr>
            <a:cxnSpLocks noChangeShapeType="1"/>
          </p:cNvCxnSpPr>
          <p:nvPr/>
        </p:nvCxnSpPr>
        <p:spPr bwMode="auto">
          <a:xfrm>
            <a:off x="3581400" y="2718768"/>
            <a:ext cx="0" cy="1131887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Connecteur droit 10"/>
          <p:cNvCxnSpPr>
            <a:cxnSpLocks noChangeShapeType="1"/>
          </p:cNvCxnSpPr>
          <p:nvPr/>
        </p:nvCxnSpPr>
        <p:spPr bwMode="auto">
          <a:xfrm>
            <a:off x="1511300" y="3850655"/>
            <a:ext cx="2070100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Connecteur droit 12"/>
          <p:cNvCxnSpPr>
            <a:cxnSpLocks noChangeShapeType="1"/>
          </p:cNvCxnSpPr>
          <p:nvPr/>
        </p:nvCxnSpPr>
        <p:spPr bwMode="auto">
          <a:xfrm>
            <a:off x="1511300" y="4428505"/>
            <a:ext cx="2070100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Connecteur droit 13"/>
          <p:cNvCxnSpPr>
            <a:cxnSpLocks noChangeShapeType="1"/>
          </p:cNvCxnSpPr>
          <p:nvPr/>
        </p:nvCxnSpPr>
        <p:spPr bwMode="auto">
          <a:xfrm>
            <a:off x="3581400" y="4428505"/>
            <a:ext cx="0" cy="1131888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Connecteur droit 14"/>
          <p:cNvCxnSpPr>
            <a:cxnSpLocks noChangeShapeType="1"/>
          </p:cNvCxnSpPr>
          <p:nvPr/>
        </p:nvCxnSpPr>
        <p:spPr bwMode="auto">
          <a:xfrm>
            <a:off x="1511300" y="5560393"/>
            <a:ext cx="2070100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Connecteur droit 17"/>
          <p:cNvCxnSpPr>
            <a:cxnSpLocks noChangeShapeType="1"/>
          </p:cNvCxnSpPr>
          <p:nvPr/>
        </p:nvCxnSpPr>
        <p:spPr bwMode="auto">
          <a:xfrm>
            <a:off x="3581400" y="3283918"/>
            <a:ext cx="2520950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Connecteur droit 19"/>
          <p:cNvCxnSpPr>
            <a:cxnSpLocks noChangeShapeType="1"/>
          </p:cNvCxnSpPr>
          <p:nvPr/>
        </p:nvCxnSpPr>
        <p:spPr bwMode="auto">
          <a:xfrm>
            <a:off x="3581400" y="4995243"/>
            <a:ext cx="2520950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Connecteur droit 20"/>
          <p:cNvCxnSpPr>
            <a:cxnSpLocks noChangeShapeType="1"/>
          </p:cNvCxnSpPr>
          <p:nvPr/>
        </p:nvCxnSpPr>
        <p:spPr bwMode="auto">
          <a:xfrm>
            <a:off x="6102350" y="3283918"/>
            <a:ext cx="0" cy="1711325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Connecteur droit 22"/>
          <p:cNvCxnSpPr>
            <a:cxnSpLocks noChangeShapeType="1"/>
          </p:cNvCxnSpPr>
          <p:nvPr/>
        </p:nvCxnSpPr>
        <p:spPr bwMode="auto">
          <a:xfrm>
            <a:off x="6102350" y="4139580"/>
            <a:ext cx="2249488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ZoneTexte 23"/>
          <p:cNvSpPr txBox="1">
            <a:spLocks noChangeArrowheads="1"/>
          </p:cNvSpPr>
          <p:nvPr/>
        </p:nvSpPr>
        <p:spPr bwMode="auto">
          <a:xfrm>
            <a:off x="1511300" y="2348880"/>
            <a:ext cx="2070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dirty="0"/>
              <a:t>1° de la poule 1</a:t>
            </a:r>
          </a:p>
        </p:txBody>
      </p:sp>
      <p:sp>
        <p:nvSpPr>
          <p:cNvPr id="13" name="ZoneTexte 31"/>
          <p:cNvSpPr txBox="1">
            <a:spLocks noChangeArrowheads="1"/>
          </p:cNvSpPr>
          <p:nvPr/>
        </p:nvSpPr>
        <p:spPr bwMode="auto">
          <a:xfrm>
            <a:off x="1511300" y="3480768"/>
            <a:ext cx="2070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/>
              <a:t>2° de la poule 2</a:t>
            </a:r>
          </a:p>
        </p:txBody>
      </p:sp>
      <p:sp>
        <p:nvSpPr>
          <p:cNvPr id="14" name="ZoneTexte 32"/>
          <p:cNvSpPr txBox="1">
            <a:spLocks noChangeArrowheads="1"/>
          </p:cNvSpPr>
          <p:nvPr/>
        </p:nvSpPr>
        <p:spPr bwMode="auto">
          <a:xfrm>
            <a:off x="1511300" y="5190505"/>
            <a:ext cx="2070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/>
              <a:t>2° de la poule 1</a:t>
            </a:r>
          </a:p>
        </p:txBody>
      </p:sp>
      <p:sp>
        <p:nvSpPr>
          <p:cNvPr id="15" name="ZoneTexte 33"/>
          <p:cNvSpPr txBox="1">
            <a:spLocks noChangeArrowheads="1"/>
          </p:cNvSpPr>
          <p:nvPr/>
        </p:nvSpPr>
        <p:spPr bwMode="auto">
          <a:xfrm>
            <a:off x="1511300" y="4050680"/>
            <a:ext cx="2070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/>
              <a:t>1° de la poule 2</a:t>
            </a: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269875" y="1671828"/>
            <a:ext cx="8604250" cy="480204"/>
          </a:xfrm>
          <a:prstGeom prst="rect">
            <a:avLst/>
          </a:prstGeom>
          <a:noFill/>
          <a:ln>
            <a:noFill/>
          </a:ln>
          <a:effectLst/>
        </p:spPr>
        <p:txBody>
          <a:bodyPr lIns="92075" tIns="46038" rIns="92075" bIns="46038" anchor="ctr"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fr-FR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Tableau Finale</a:t>
            </a:r>
          </a:p>
        </p:txBody>
      </p:sp>
    </p:spTree>
    <p:extLst>
      <p:ext uri="{BB962C8B-B14F-4D97-AF65-F5344CB8AC3E}">
        <p14:creationId xmlns:p14="http://schemas.microsoft.com/office/powerpoint/2010/main" val="172727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ABA0EA82-DA7B-D3B5-285D-0901BAFE5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33" y="1845778"/>
            <a:ext cx="7705934" cy="231489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AF18821-8887-3C73-8961-8C9E5D1BA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033" y="4358437"/>
            <a:ext cx="7705934" cy="1751443"/>
          </a:xfrm>
          <a:prstGeom prst="rect">
            <a:avLst/>
          </a:prstGeom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998730"/>
            <a:ext cx="91440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 dirty="0">
                <a:solidFill>
                  <a:srgbClr val="009999"/>
                </a:solidFill>
                <a:latin typeface="Verdana" panose="020B0604030504040204" pitchFamily="34" charset="0"/>
              </a:rPr>
              <a:t>Le cas de 2 poules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8208940" y="3079840"/>
            <a:ext cx="207562" cy="225025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98CF25F-7E97-42BE-074F-BAA74AA1DC91}"/>
              </a:ext>
            </a:extLst>
          </p:cNvPr>
          <p:cNvSpPr/>
          <p:nvPr/>
        </p:nvSpPr>
        <p:spPr bwMode="auto">
          <a:xfrm>
            <a:off x="8206876" y="2712415"/>
            <a:ext cx="207562" cy="22502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91D638-4770-99F8-DB39-75C7D6395EC8}"/>
              </a:ext>
            </a:extLst>
          </p:cNvPr>
          <p:cNvSpPr/>
          <p:nvPr/>
        </p:nvSpPr>
        <p:spPr bwMode="auto">
          <a:xfrm>
            <a:off x="8206876" y="5052355"/>
            <a:ext cx="207562" cy="225025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E9BCD9-BEC0-6598-E046-C48AD0DFC6D3}"/>
              </a:ext>
            </a:extLst>
          </p:cNvPr>
          <p:cNvSpPr/>
          <p:nvPr/>
        </p:nvSpPr>
        <p:spPr bwMode="auto">
          <a:xfrm>
            <a:off x="8206876" y="5811090"/>
            <a:ext cx="207562" cy="22502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87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998730"/>
            <a:ext cx="91440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 dirty="0">
                <a:solidFill>
                  <a:srgbClr val="009999"/>
                </a:solidFill>
                <a:latin typeface="Verdana" panose="020B0604030504040204" pitchFamily="34" charset="0"/>
              </a:rPr>
              <a:t>Le cas de 2 poules</a:t>
            </a: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269875" y="1671828"/>
            <a:ext cx="8604250" cy="480204"/>
          </a:xfrm>
          <a:prstGeom prst="rect">
            <a:avLst/>
          </a:prstGeom>
          <a:noFill/>
          <a:ln>
            <a:noFill/>
          </a:ln>
          <a:effectLst/>
        </p:spPr>
        <p:txBody>
          <a:bodyPr lIns="92075" tIns="46038" rIns="92075" bIns="46038" anchor="ctr"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fr-FR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Tableau Finale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A7ED0D01-EDA9-C709-DCC9-576DBCF16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76" y="3079646"/>
            <a:ext cx="8826447" cy="180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4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2104638"/>
            <a:ext cx="91440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 dirty="0">
                <a:solidFill>
                  <a:srgbClr val="009999"/>
                </a:solidFill>
                <a:latin typeface="Verdana" panose="020B0604030504040204" pitchFamily="34" charset="0"/>
              </a:rPr>
              <a:t>Des questions ?</a:t>
            </a:r>
          </a:p>
        </p:txBody>
      </p:sp>
    </p:spTree>
    <p:extLst>
      <p:ext uri="{BB962C8B-B14F-4D97-AF65-F5344CB8AC3E}">
        <p14:creationId xmlns:p14="http://schemas.microsoft.com/office/powerpoint/2010/main" val="4107636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88900" y="40338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8384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06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10.2 / 01</a:t>
            </a:r>
          </a:p>
        </p:txBody>
      </p:sp>
      <p:sp>
        <p:nvSpPr>
          <p:cNvPr id="2" name="Text Box 256"/>
          <p:cNvSpPr txBox="1">
            <a:spLocks noChangeArrowheads="1"/>
          </p:cNvSpPr>
          <p:nvPr/>
        </p:nvSpPr>
        <p:spPr bwMode="auto">
          <a:xfrm>
            <a:off x="409575" y="5759450"/>
            <a:ext cx="4322763" cy="7016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u="sng">
                <a:solidFill>
                  <a:srgbClr val="FF0000"/>
                </a:solidFill>
              </a:rPr>
              <a:t>Conseil pratique :</a:t>
            </a:r>
            <a:r>
              <a:rPr lang="fr-FR" altLang="fr-FR" sz="2000"/>
              <a:t> </a:t>
            </a:r>
            <a:r>
              <a:rPr lang="fr-FR" altLang="fr-FR" sz="2000">
                <a:solidFill>
                  <a:schemeClr val="bg1"/>
                </a:solidFill>
              </a:rPr>
              <a:t>Noter les points du perdant en premier</a:t>
            </a:r>
          </a:p>
        </p:txBody>
      </p:sp>
      <p:sp>
        <p:nvSpPr>
          <p:cNvPr id="7239" name="Line 71"/>
          <p:cNvSpPr>
            <a:spLocks noChangeShapeType="1"/>
          </p:cNvSpPr>
          <p:nvPr/>
        </p:nvSpPr>
        <p:spPr bwMode="auto">
          <a:xfrm flipH="1" flipV="1">
            <a:off x="1331913" y="4894263"/>
            <a:ext cx="404812" cy="13255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06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Etienne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88900" y="462438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rot="5400000">
            <a:off x="7269956" y="1866107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rot="5400000">
            <a:off x="6614318" y="1885157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442" name="ZoneTexte 76"/>
          <p:cNvSpPr txBox="1">
            <a:spLocks noChangeArrowheads="1"/>
          </p:cNvSpPr>
          <p:nvPr/>
        </p:nvSpPr>
        <p:spPr bwMode="auto">
          <a:xfrm>
            <a:off x="2717800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18443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237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18445" name="Line 6"/>
          <p:cNvSpPr>
            <a:spLocks noChangeShapeType="1"/>
          </p:cNvSpPr>
          <p:nvPr/>
        </p:nvSpPr>
        <p:spPr bwMode="auto">
          <a:xfrm>
            <a:off x="90488" y="40211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446" name="Line 6"/>
          <p:cNvSpPr>
            <a:spLocks noChangeShapeType="1"/>
          </p:cNvSpPr>
          <p:nvPr/>
        </p:nvSpPr>
        <p:spPr bwMode="auto">
          <a:xfrm>
            <a:off x="90488" y="461168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447" name="Line 6"/>
          <p:cNvSpPr>
            <a:spLocks noChangeShapeType="1"/>
          </p:cNvSpPr>
          <p:nvPr/>
        </p:nvSpPr>
        <p:spPr bwMode="auto">
          <a:xfrm rot="5400000">
            <a:off x="7271543" y="1853407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448" name="Line 6"/>
          <p:cNvSpPr>
            <a:spLocks noChangeShapeType="1"/>
          </p:cNvSpPr>
          <p:nvPr/>
        </p:nvSpPr>
        <p:spPr bwMode="auto">
          <a:xfrm rot="5400000">
            <a:off x="6615906" y="1872457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38723E-6 L 0.66754 2.38723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68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16054E-6 L 4.44444E-6 0.37589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7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4046E-6 L 0.74132 3.74046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66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98936E-6 L 3.05556E-6 0.2933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6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9" presetClass="exit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7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7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7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7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48384" grpId="0" animBg="1"/>
      <p:bldP spid="2" grpId="0" animBg="1"/>
      <p:bldP spid="2" grpId="1" animBg="1"/>
      <p:bldP spid="7239" grpId="0" animBg="1"/>
      <p:bldP spid="7239" grpId="1" animBg="1"/>
      <p:bldP spid="5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72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56"/>
          <p:cNvSpPr txBox="1">
            <a:spLocks noChangeArrowheads="1"/>
          </p:cNvSpPr>
          <p:nvPr/>
        </p:nvSpPr>
        <p:spPr bwMode="auto">
          <a:xfrm>
            <a:off x="2946400" y="998538"/>
            <a:ext cx="2198688" cy="100647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présentent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Romain</a:t>
            </a: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88900" y="40338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06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rgbClr val="FF0000"/>
                </a:solidFill>
              </a:rPr>
              <a:t>ROUGE</a:t>
            </a:r>
            <a:br>
              <a:rPr lang="fr-FR" altLang="fr-FR" sz="2000" dirty="0"/>
            </a:br>
            <a:r>
              <a:rPr lang="fr-FR" altLang="fr-FR" sz="2000" dirty="0"/>
              <a:t>10.2 / 01</a:t>
            </a:r>
          </a:p>
        </p:txBody>
      </p:sp>
      <p:sp>
        <p:nvSpPr>
          <p:cNvPr id="3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06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rgbClr val="FF0000"/>
                </a:solidFill>
              </a:rPr>
              <a:t>Etienne</a:t>
            </a:r>
          </a:p>
        </p:txBody>
      </p:sp>
      <p:sp>
        <p:nvSpPr>
          <p:cNvPr id="6" name="Text Box 256"/>
          <p:cNvSpPr txBox="1">
            <a:spLocks noChangeArrowheads="1"/>
          </p:cNvSpPr>
          <p:nvPr/>
        </p:nvSpPr>
        <p:spPr bwMode="auto">
          <a:xfrm>
            <a:off x="5362575" y="998538"/>
            <a:ext cx="2198688" cy="10064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préparent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Anthony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Etienne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88900" y="22272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87313" y="28178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88900" y="34290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87313" y="40211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467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3267075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2717800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19471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88900" y="462438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rot="5400000">
            <a:off x="7269956" y="1866107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 rot="5400000">
            <a:off x="6614318" y="1885157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2" grpId="0" animBg="1"/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/>
      <p:bldP spid="15" grpId="0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4925" y="22145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34925" y="280511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rot="5400000">
            <a:off x="5336381" y="1672432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rot="5400000">
            <a:off x="4680743" y="1691482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 rot="5400000">
            <a:off x="5336381" y="1672432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487" name="Line 6"/>
          <p:cNvSpPr>
            <a:spLocks noChangeShapeType="1"/>
          </p:cNvSpPr>
          <p:nvPr/>
        </p:nvSpPr>
        <p:spPr bwMode="auto">
          <a:xfrm rot="5400000">
            <a:off x="4680743" y="1691482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488" name="Line 6"/>
          <p:cNvSpPr>
            <a:spLocks noChangeShapeType="1"/>
          </p:cNvSpPr>
          <p:nvPr/>
        </p:nvSpPr>
        <p:spPr bwMode="auto">
          <a:xfrm>
            <a:off x="34925" y="22145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489" name="Line 6"/>
          <p:cNvSpPr>
            <a:spLocks noChangeShapeType="1"/>
          </p:cNvSpPr>
          <p:nvPr/>
        </p:nvSpPr>
        <p:spPr bwMode="auto">
          <a:xfrm>
            <a:off x="34925" y="280511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490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491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0492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493" name="ZoneTexte 32"/>
          <p:cNvSpPr txBox="1">
            <a:spLocks noChangeArrowheads="1"/>
          </p:cNvSpPr>
          <p:nvPr/>
        </p:nvSpPr>
        <p:spPr bwMode="auto">
          <a:xfrm>
            <a:off x="3267075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34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06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chemeClr val="bg1"/>
                </a:solidFill>
              </a:rPr>
              <a:t>BLANC</a:t>
            </a:r>
            <a:br>
              <a:rPr lang="fr-FR" altLang="fr-FR" sz="2000" dirty="0"/>
            </a:br>
            <a:r>
              <a:rPr lang="fr-FR" altLang="fr-FR" sz="2000" dirty="0"/>
              <a:t>10 / 00</a:t>
            </a:r>
          </a:p>
        </p:txBody>
      </p:sp>
      <p:sp>
        <p:nvSpPr>
          <p:cNvPr id="35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06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chemeClr val="bg1"/>
                </a:solidFill>
              </a:rPr>
              <a:t>Romain</a:t>
            </a: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53073 3.33333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28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1.38889E-6 0.04838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618 2.22222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0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7.40741E-7 L 2.77778E-6 0.1284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xit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26988" y="221456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6"/>
          <p:cNvSpPr>
            <a:spLocks noChangeShapeType="1"/>
          </p:cNvSpPr>
          <p:nvPr/>
        </p:nvSpPr>
        <p:spPr bwMode="auto">
          <a:xfrm>
            <a:off x="28575" y="22145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" name="Text Box 256"/>
          <p:cNvSpPr txBox="1">
            <a:spLocks noChangeArrowheads="1"/>
          </p:cNvSpPr>
          <p:nvPr/>
        </p:nvSpPr>
        <p:spPr bwMode="auto">
          <a:xfrm>
            <a:off x="2946400" y="998538"/>
            <a:ext cx="2198688" cy="100647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présentent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Anthony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Etienne</a:t>
            </a:r>
          </a:p>
        </p:txBody>
      </p:sp>
      <p:sp>
        <p:nvSpPr>
          <p:cNvPr id="22" name="Text Box 256"/>
          <p:cNvSpPr txBox="1">
            <a:spLocks noChangeArrowheads="1"/>
          </p:cNvSpPr>
          <p:nvPr/>
        </p:nvSpPr>
        <p:spPr bwMode="auto">
          <a:xfrm>
            <a:off x="5362575" y="998538"/>
            <a:ext cx="2198688" cy="10064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préparent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Adrien</a:t>
            </a:r>
          </a:p>
        </p:txBody>
      </p:sp>
      <p:sp>
        <p:nvSpPr>
          <p:cNvPr id="6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06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chemeClr val="bg1"/>
                </a:solidFill>
              </a:rPr>
              <a:t>BLANC</a:t>
            </a:r>
            <a:br>
              <a:rPr lang="fr-FR" altLang="fr-FR" sz="2000" dirty="0"/>
            </a:br>
            <a:r>
              <a:rPr lang="fr-FR" altLang="fr-FR" sz="2000" dirty="0"/>
              <a:t>10 / 00</a:t>
            </a:r>
          </a:p>
        </p:txBody>
      </p:sp>
      <p:sp>
        <p:nvSpPr>
          <p:cNvPr id="7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06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chemeClr val="bg1"/>
                </a:solidFill>
              </a:rPr>
              <a:t>Romain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6988" y="2805113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rot="5400000">
            <a:off x="5336382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rot="5400000">
            <a:off x="4680744" y="16930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515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516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14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384651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3267075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21520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521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>
            <a:off x="28575" y="34290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>
            <a:off x="26988" y="40592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" name="Line 6"/>
          <p:cNvSpPr>
            <a:spLocks noChangeShapeType="1"/>
          </p:cNvSpPr>
          <p:nvPr/>
        </p:nvSpPr>
        <p:spPr bwMode="auto">
          <a:xfrm>
            <a:off x="28575" y="46434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 animBg="1"/>
      <p:bldP spid="21" grpId="0" animBg="1"/>
      <p:bldP spid="22" grpId="0" animBg="1"/>
      <p:bldP spid="6" grpId="0" animBg="1"/>
      <p:bldP spid="7" grpId="0" animBg="1"/>
      <p:bldP spid="9" grpId="0" animBg="1"/>
      <p:bldP spid="10" grpId="0" animBg="1"/>
      <p:bldP spid="11" grpId="0" animBg="1"/>
      <p:bldP spid="14" grpId="0" animBg="1"/>
      <p:bldP spid="15" grpId="0"/>
      <p:bldP spid="16" grpId="0"/>
      <p:bldP spid="19" grpId="0" animBg="1"/>
      <p:bldP spid="20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4925" y="34290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34925" y="40592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rot="5400000">
            <a:off x="6596857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rot="5400000">
            <a:off x="5941219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rot="5400000">
            <a:off x="6596857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35" name="Line 6"/>
          <p:cNvSpPr>
            <a:spLocks noChangeShapeType="1"/>
          </p:cNvSpPr>
          <p:nvPr/>
        </p:nvSpPr>
        <p:spPr bwMode="auto">
          <a:xfrm rot="5400000">
            <a:off x="5941219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36" name="Line 6"/>
          <p:cNvSpPr>
            <a:spLocks noChangeShapeType="1"/>
          </p:cNvSpPr>
          <p:nvPr/>
        </p:nvSpPr>
        <p:spPr bwMode="auto">
          <a:xfrm>
            <a:off x="26988" y="34290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37" name="Line 6"/>
          <p:cNvSpPr>
            <a:spLocks noChangeShapeType="1"/>
          </p:cNvSpPr>
          <p:nvPr/>
        </p:nvSpPr>
        <p:spPr bwMode="auto">
          <a:xfrm>
            <a:off x="26988" y="40592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38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39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2540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41" name="ZoneTexte 32"/>
          <p:cNvSpPr txBox="1">
            <a:spLocks noChangeArrowheads="1"/>
          </p:cNvSpPr>
          <p:nvPr/>
        </p:nvSpPr>
        <p:spPr bwMode="auto">
          <a:xfrm>
            <a:off x="3848100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34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06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chemeClr val="bg1"/>
                </a:solidFill>
              </a:rPr>
              <a:t>BLANC</a:t>
            </a:r>
            <a:br>
              <a:rPr lang="fr-FR" altLang="fr-FR" sz="2000" dirty="0"/>
            </a:br>
            <a:r>
              <a:rPr lang="fr-FR" altLang="fr-FR" sz="2000" dirty="0"/>
              <a:t>01 / 00.1</a:t>
            </a:r>
          </a:p>
        </p:txBody>
      </p:sp>
      <p:sp>
        <p:nvSpPr>
          <p:cNvPr id="22543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chemeClr val="bg1"/>
                </a:solidFill>
              </a:rPr>
              <a:t>Etienne</a:t>
            </a:r>
          </a:p>
        </p:txBody>
      </p:sp>
      <p:sp>
        <p:nvSpPr>
          <p:cNvPr id="22545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093 L 0.66354 0.0009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77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4.16667E-6 0.2259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092 L 0.59045 1.85185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4" y="-4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-4.44444E-6 0.3085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xit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34" grpId="0" animBg="1"/>
      <p:bldP spid="36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Box 256"/>
          <p:cNvSpPr txBox="1">
            <a:spLocks noChangeArrowheads="1"/>
          </p:cNvSpPr>
          <p:nvPr/>
        </p:nvSpPr>
        <p:spPr bwMode="auto">
          <a:xfrm>
            <a:off x="2946400" y="998538"/>
            <a:ext cx="2198688" cy="1006475"/>
          </a:xfrm>
          <a:prstGeom prst="rect">
            <a:avLst/>
          </a:prstGeom>
          <a:solidFill>
            <a:srgbClr val="5FC9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présentent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Damien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Adrien</a:t>
            </a:r>
          </a:p>
        </p:txBody>
      </p:sp>
      <p:sp>
        <p:nvSpPr>
          <p:cNvPr id="60" name="Text Box 256"/>
          <p:cNvSpPr txBox="1">
            <a:spLocks noChangeArrowheads="1"/>
          </p:cNvSpPr>
          <p:nvPr/>
        </p:nvSpPr>
        <p:spPr bwMode="auto">
          <a:xfrm>
            <a:off x="5362575" y="998538"/>
            <a:ext cx="2198688" cy="10064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Se préparent</a:t>
            </a:r>
          </a:p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Romain</a:t>
            </a:r>
          </a:p>
          <a:p>
            <a:pPr algn="ctr" eaLnBrk="1" hangingPunct="1"/>
            <a:r>
              <a:rPr lang="fr-FR" altLang="fr-FR" sz="2000" b="1">
                <a:solidFill>
                  <a:schemeClr val="bg1"/>
                </a:solidFill>
              </a:rPr>
              <a:t>Anthony</a:t>
            </a:r>
          </a:p>
        </p:txBody>
      </p:sp>
      <p:sp>
        <p:nvSpPr>
          <p:cNvPr id="23556" name="Line 149"/>
          <p:cNvSpPr>
            <a:spLocks noChangeShapeType="1"/>
          </p:cNvSpPr>
          <p:nvPr/>
        </p:nvSpPr>
        <p:spPr bwMode="auto">
          <a:xfrm>
            <a:off x="2170113" y="5372100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557" name="Oval 69"/>
          <p:cNvSpPr>
            <a:spLocks noChangeArrowheads="1"/>
          </p:cNvSpPr>
          <p:nvPr/>
        </p:nvSpPr>
        <p:spPr bwMode="auto">
          <a:xfrm>
            <a:off x="2139950" y="5119688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3558" name="Line 149"/>
          <p:cNvSpPr>
            <a:spLocks noChangeShapeType="1"/>
          </p:cNvSpPr>
          <p:nvPr/>
        </p:nvSpPr>
        <p:spPr bwMode="auto">
          <a:xfrm>
            <a:off x="32607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559" name="Line 149"/>
          <p:cNvSpPr>
            <a:spLocks noChangeShapeType="1"/>
          </p:cNvSpPr>
          <p:nvPr/>
        </p:nvSpPr>
        <p:spPr bwMode="auto">
          <a:xfrm>
            <a:off x="2727325" y="5370513"/>
            <a:ext cx="3317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560" name="Oval 72"/>
          <p:cNvSpPr>
            <a:spLocks noChangeArrowheads="1"/>
          </p:cNvSpPr>
          <p:nvPr/>
        </p:nvSpPr>
        <p:spPr bwMode="auto">
          <a:xfrm>
            <a:off x="2921000" y="5116513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23561" name="Oval 72"/>
          <p:cNvSpPr>
            <a:spLocks noChangeArrowheads="1"/>
          </p:cNvSpPr>
          <p:nvPr/>
        </p:nvSpPr>
        <p:spPr bwMode="auto">
          <a:xfrm>
            <a:off x="3473450" y="5111750"/>
            <a:ext cx="171450" cy="2984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26988" y="34290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26988" y="4059238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" name="Line 6"/>
          <p:cNvSpPr>
            <a:spLocks noChangeShapeType="1"/>
          </p:cNvSpPr>
          <p:nvPr/>
        </p:nvSpPr>
        <p:spPr bwMode="auto">
          <a:xfrm rot="5400000">
            <a:off x="6596857" y="165496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rot="5400000">
            <a:off x="5941219" y="1674019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Text Box 256"/>
          <p:cNvSpPr txBox="1">
            <a:spLocks noChangeArrowheads="1"/>
          </p:cNvSpPr>
          <p:nvPr/>
        </p:nvSpPr>
        <p:spPr bwMode="auto">
          <a:xfrm>
            <a:off x="528638" y="998538"/>
            <a:ext cx="2198687" cy="10160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/>
              <a:t>Sur le Tapis 1, </a:t>
            </a:r>
          </a:p>
          <a:p>
            <a:pPr algn="ctr" eaLnBrk="1" hangingPunct="1"/>
            <a:r>
              <a:rPr lang="fr-FR" altLang="fr-FR" sz="2000"/>
              <a:t>Vainqueur </a:t>
            </a:r>
            <a:r>
              <a:rPr lang="fr-FR" altLang="fr-FR" sz="2000" b="1">
                <a:solidFill>
                  <a:schemeClr val="bg1"/>
                </a:solidFill>
              </a:rPr>
              <a:t>Etienne</a:t>
            </a:r>
          </a:p>
        </p:txBody>
      </p:sp>
      <p:sp>
        <p:nvSpPr>
          <p:cNvPr id="46" name="Line 149"/>
          <p:cNvSpPr>
            <a:spLocks noChangeShapeType="1"/>
          </p:cNvSpPr>
          <p:nvPr/>
        </p:nvSpPr>
        <p:spPr bwMode="auto">
          <a:xfrm>
            <a:off x="3833813" y="5370513"/>
            <a:ext cx="331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" name="ZoneTexte 46"/>
          <p:cNvSpPr txBox="1">
            <a:spLocks noChangeArrowheads="1"/>
          </p:cNvSpPr>
          <p:nvPr/>
        </p:nvSpPr>
        <p:spPr bwMode="auto">
          <a:xfrm>
            <a:off x="384016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48" name="ZoneTexte 47"/>
          <p:cNvSpPr txBox="1">
            <a:spLocks noChangeArrowheads="1"/>
          </p:cNvSpPr>
          <p:nvPr/>
        </p:nvSpPr>
        <p:spPr bwMode="auto">
          <a:xfrm>
            <a:off x="4386263" y="5003800"/>
            <a:ext cx="27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/>
              <a:t>.</a:t>
            </a:r>
          </a:p>
        </p:txBody>
      </p:sp>
      <p:sp>
        <p:nvSpPr>
          <p:cNvPr id="49" name="Line 6"/>
          <p:cNvSpPr>
            <a:spLocks noChangeShapeType="1"/>
          </p:cNvSpPr>
          <p:nvPr/>
        </p:nvSpPr>
        <p:spPr bwMode="auto">
          <a:xfrm>
            <a:off x="28575" y="221456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0" name="Line 6"/>
          <p:cNvSpPr>
            <a:spLocks noChangeShapeType="1"/>
          </p:cNvSpPr>
          <p:nvPr/>
        </p:nvSpPr>
        <p:spPr bwMode="auto">
          <a:xfrm>
            <a:off x="28575" y="4643438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8" name="Line 6"/>
          <p:cNvSpPr>
            <a:spLocks noChangeShapeType="1"/>
          </p:cNvSpPr>
          <p:nvPr/>
        </p:nvSpPr>
        <p:spPr bwMode="auto">
          <a:xfrm>
            <a:off x="28575" y="2843213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9" name="Line 6"/>
          <p:cNvSpPr>
            <a:spLocks noChangeShapeType="1"/>
          </p:cNvSpPr>
          <p:nvPr/>
        </p:nvSpPr>
        <p:spPr bwMode="auto">
          <a:xfrm>
            <a:off x="28575" y="34290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" name="Text Box 256"/>
          <p:cNvSpPr txBox="1">
            <a:spLocks noChangeArrowheads="1"/>
          </p:cNvSpPr>
          <p:nvPr/>
        </p:nvSpPr>
        <p:spPr bwMode="auto">
          <a:xfrm>
            <a:off x="5613400" y="5454650"/>
            <a:ext cx="2198688" cy="1006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dirty="0"/>
              <a:t>Vainqueur </a:t>
            </a:r>
            <a:r>
              <a:rPr lang="fr-FR" altLang="fr-FR" sz="2000" b="1" dirty="0">
                <a:solidFill>
                  <a:schemeClr val="bg1"/>
                </a:solidFill>
              </a:rPr>
              <a:t>BLANC</a:t>
            </a:r>
            <a:br>
              <a:rPr lang="fr-FR" altLang="fr-FR" sz="2000" dirty="0"/>
            </a:br>
            <a:r>
              <a:rPr lang="fr-FR" altLang="fr-FR" sz="2000" dirty="0"/>
              <a:t>01 / 00.1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60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6" grpId="0" animBg="1"/>
      <p:bldP spid="47" grpId="0"/>
      <p:bldP spid="48" grpId="0"/>
      <p:bldP spid="49" grpId="0" animBg="1"/>
      <p:bldP spid="50" grpId="0" animBg="1"/>
      <p:bldP spid="58" grpId="0" animBg="1"/>
      <p:bldP spid="59" grpId="0" animBg="1"/>
      <p:bldP spid="6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1.7|0.7|0|0.2|0.1|0|0.3|0|0|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1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1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1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1.2"/>
</p:tagLst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5472</TotalTime>
  <Words>728</Words>
  <Application>Microsoft Office PowerPoint</Application>
  <PresentationFormat>Affichage à l'écran (4:3)</PresentationFormat>
  <Paragraphs>186</Paragraphs>
  <Slides>34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8" baseType="lpstr">
      <vt:lpstr>Arial</vt:lpstr>
      <vt:lpstr>Comic Sans MS</vt:lpstr>
      <vt:lpstr>Verdana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JYAV5372</dc:creator>
  <cp:lastModifiedBy>Rémi Vialette</cp:lastModifiedBy>
  <cp:revision>337</cp:revision>
  <dcterms:created xsi:type="dcterms:W3CDTF">2005-12-16T09:17:52Z</dcterms:created>
  <dcterms:modified xsi:type="dcterms:W3CDTF">2023-12-04T23:36:02Z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7222825-62ea-40f3-96b5-5375c07996e2_Enabled">
    <vt:lpwstr>true</vt:lpwstr>
  </property>
  <property fmtid="{D5CDD505-2E9C-101B-9397-08002B2CF9AE}" pid="3" name="MSIP_Label_07222825-62ea-40f3-96b5-5375c07996e2_SetDate">
    <vt:lpwstr>2023-02-25T20:53:18Z</vt:lpwstr>
  </property>
  <property fmtid="{D5CDD505-2E9C-101B-9397-08002B2CF9AE}" pid="4" name="MSIP_Label_07222825-62ea-40f3-96b5-5375c07996e2_Method">
    <vt:lpwstr>Privileged</vt:lpwstr>
  </property>
  <property fmtid="{D5CDD505-2E9C-101B-9397-08002B2CF9AE}" pid="5" name="MSIP_Label_07222825-62ea-40f3-96b5-5375c07996e2_Name">
    <vt:lpwstr>unrestricted_parent.2</vt:lpwstr>
  </property>
  <property fmtid="{D5CDD505-2E9C-101B-9397-08002B2CF9AE}" pid="6" name="MSIP_Label_07222825-62ea-40f3-96b5-5375c07996e2_SiteId">
    <vt:lpwstr>90c7a20a-f34b-40bf-bc48-b9253b6f5d20</vt:lpwstr>
  </property>
  <property fmtid="{D5CDD505-2E9C-101B-9397-08002B2CF9AE}" pid="7" name="MSIP_Label_07222825-62ea-40f3-96b5-5375c07996e2_ActionId">
    <vt:lpwstr>521d4ba1-2d47-4957-8f77-677233581e03</vt:lpwstr>
  </property>
  <property fmtid="{D5CDD505-2E9C-101B-9397-08002B2CF9AE}" pid="8" name="MSIP_Label_07222825-62ea-40f3-96b5-5375c07996e2_ContentBits">
    <vt:lpwstr>0</vt:lpwstr>
  </property>
</Properties>
</file>